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93" r:id="rId2"/>
  </p:sldMasterIdLst>
  <p:notesMasterIdLst>
    <p:notesMasterId r:id="rId35"/>
  </p:notesMasterIdLst>
  <p:handoutMasterIdLst>
    <p:handoutMasterId r:id="rId36"/>
  </p:handoutMasterIdLst>
  <p:sldIdLst>
    <p:sldId id="1179" r:id="rId3"/>
    <p:sldId id="14585" r:id="rId4"/>
    <p:sldId id="1076" r:id="rId5"/>
    <p:sldId id="1088" r:id="rId6"/>
    <p:sldId id="1089" r:id="rId7"/>
    <p:sldId id="1078" r:id="rId8"/>
    <p:sldId id="1079" r:id="rId9"/>
    <p:sldId id="1080" r:id="rId10"/>
    <p:sldId id="1081" r:id="rId11"/>
    <p:sldId id="1082" r:id="rId12"/>
    <p:sldId id="15907" r:id="rId13"/>
    <p:sldId id="16229" r:id="rId14"/>
    <p:sldId id="16227" r:id="rId15"/>
    <p:sldId id="16234" r:id="rId16"/>
    <p:sldId id="16236" r:id="rId17"/>
    <p:sldId id="1190" r:id="rId18"/>
    <p:sldId id="16238" r:id="rId19"/>
    <p:sldId id="16239" r:id="rId20"/>
    <p:sldId id="16242" r:id="rId21"/>
    <p:sldId id="16243" r:id="rId22"/>
    <p:sldId id="16224" r:id="rId23"/>
    <p:sldId id="16244" r:id="rId24"/>
    <p:sldId id="1101" r:id="rId25"/>
    <p:sldId id="1103" r:id="rId26"/>
    <p:sldId id="1107" r:id="rId27"/>
    <p:sldId id="1117" r:id="rId28"/>
    <p:sldId id="1102" r:id="rId29"/>
    <p:sldId id="16245" r:id="rId30"/>
    <p:sldId id="1104" r:id="rId31"/>
    <p:sldId id="16768" r:id="rId32"/>
    <p:sldId id="16769" r:id="rId33"/>
    <p:sldId id="16770" r:id="rId34"/>
  </p:sldIdLst>
  <p:sldSz cx="9144000" cy="6858000" type="screen4x3"/>
  <p:notesSz cx="7099300" cy="10234613"/>
  <p:defaultTex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08339"/>
    <a:srgbClr val="FF5353"/>
    <a:srgbClr val="B5880B"/>
    <a:srgbClr val="0E4EB6"/>
    <a:srgbClr val="D43030"/>
    <a:srgbClr val="579024"/>
    <a:srgbClr val="518EF1"/>
    <a:srgbClr val="1262E4"/>
    <a:srgbClr val="2E77EE"/>
    <a:srgbClr val="D5A1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519" autoAdjust="0"/>
    <p:restoredTop sz="60231" autoAdjust="0"/>
  </p:normalViewPr>
  <p:slideViewPr>
    <p:cSldViewPr snapToGrid="0">
      <p:cViewPr varScale="1">
        <p:scale>
          <a:sx n="61" d="100"/>
          <a:sy n="61" d="100"/>
        </p:scale>
        <p:origin x="24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4956"/>
    </p:cViewPr>
  </p:sorterViewPr>
  <p:notesViewPr>
    <p:cSldViewPr snapToGrid="0">
      <p:cViewPr varScale="1">
        <p:scale>
          <a:sx n="76" d="100"/>
          <a:sy n="76" d="100"/>
        </p:scale>
        <p:origin x="1686" y="114"/>
      </p:cViewPr>
      <p:guideLst>
        <p:guide orient="horz" pos="3224"/>
        <p:guide pos="223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w="57150"/>
          </c:spPr>
          <c:dPt>
            <c:idx val="0"/>
            <c:bubble3D val="0"/>
            <c:spPr>
              <a:solidFill>
                <a:srgbClr val="E78989">
                  <a:alpha val="65000"/>
                </a:srgbClr>
              </a:solidFill>
              <a:ln w="57150">
                <a:solidFill>
                  <a:schemeClr val="lt1"/>
                </a:solidFill>
              </a:ln>
              <a:effectLst/>
            </c:spPr>
            <c:extLst>
              <c:ext xmlns:c16="http://schemas.microsoft.com/office/drawing/2014/chart" uri="{C3380CC4-5D6E-409C-BE32-E72D297353CC}">
                <c16:uniqueId val="{00000001-EA46-406C-A621-C1F801BB0FA1}"/>
              </c:ext>
            </c:extLst>
          </c:dPt>
          <c:dPt>
            <c:idx val="1"/>
            <c:bubble3D val="0"/>
            <c:spPr>
              <a:solidFill>
                <a:srgbClr val="91D454">
                  <a:alpha val="67000"/>
                </a:srgbClr>
              </a:solidFill>
              <a:ln w="57150">
                <a:solidFill>
                  <a:schemeClr val="lt1"/>
                </a:solidFill>
              </a:ln>
              <a:effectLst/>
            </c:spPr>
            <c:extLst>
              <c:ext xmlns:c16="http://schemas.microsoft.com/office/drawing/2014/chart" uri="{C3380CC4-5D6E-409C-BE32-E72D297353CC}">
                <c16:uniqueId val="{00000003-EA46-406C-A621-C1F801BB0FA1}"/>
              </c:ext>
            </c:extLst>
          </c:dPt>
          <c:dPt>
            <c:idx val="2"/>
            <c:bubble3D val="0"/>
            <c:spPr>
              <a:solidFill>
                <a:srgbClr val="F0B510">
                  <a:alpha val="65000"/>
                </a:srgbClr>
              </a:solidFill>
              <a:ln w="57150">
                <a:solidFill>
                  <a:schemeClr val="lt1"/>
                </a:solidFill>
              </a:ln>
              <a:effectLst/>
            </c:spPr>
            <c:extLst>
              <c:ext xmlns:c16="http://schemas.microsoft.com/office/drawing/2014/chart" uri="{C3380CC4-5D6E-409C-BE32-E72D297353CC}">
                <c16:uniqueId val="{00000005-EA46-406C-A621-C1F801BB0FA1}"/>
              </c:ext>
            </c:extLst>
          </c:dPt>
          <c:dPt>
            <c:idx val="3"/>
            <c:bubble3D val="0"/>
            <c:spPr>
              <a:solidFill>
                <a:srgbClr val="518EF1">
                  <a:alpha val="66000"/>
                </a:srgbClr>
              </a:solidFill>
              <a:ln w="57150">
                <a:solidFill>
                  <a:schemeClr val="lt1"/>
                </a:solidFill>
              </a:ln>
              <a:effectLst/>
            </c:spPr>
            <c:extLst>
              <c:ext xmlns:c16="http://schemas.microsoft.com/office/drawing/2014/chart" uri="{C3380CC4-5D6E-409C-BE32-E72D297353CC}">
                <c16:uniqueId val="{00000007-EA46-406C-A621-C1F801BB0FA1}"/>
              </c:ext>
            </c:extLst>
          </c:dPt>
          <c:val>
            <c:numRef>
              <c:f>Sheet1!$D$5:$D$8</c:f>
              <c:numCache>
                <c:formatCode>General</c:formatCode>
                <c:ptCount val="4"/>
                <c:pt idx="0">
                  <c:v>25</c:v>
                </c:pt>
                <c:pt idx="1">
                  <c:v>25</c:v>
                </c:pt>
                <c:pt idx="2">
                  <c:v>25</c:v>
                </c:pt>
                <c:pt idx="3">
                  <c:v>25</c:v>
                </c:pt>
              </c:numCache>
            </c:numRef>
          </c:val>
          <c:extLst>
            <c:ext xmlns:c16="http://schemas.microsoft.com/office/drawing/2014/chart" uri="{C3380CC4-5D6E-409C-BE32-E72D297353CC}">
              <c16:uniqueId val="{00000008-EA46-406C-A621-C1F801BB0FA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488021" y="9722474"/>
            <a:ext cx="2578369" cy="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44" tIns="47673" rIns="95344" bIns="47673" numCol="1" anchor="b" anchorCtr="0" compatLnSpc="1">
            <a:prstTxWarp prst="textNoShape">
              <a:avLst/>
            </a:prstTxWarp>
          </a:bodyPr>
          <a:lstStyle>
            <a:lvl1pPr algn="ctr" eaLnBrk="1" hangingPunct="1">
              <a:defRPr sz="1300">
                <a:latin typeface="Century" pitchFamily="18" charset="0"/>
              </a:defRPr>
            </a:lvl1pPr>
          </a:lstStyle>
          <a:p>
            <a:endParaRPr lang="en-US" altLang="ja-JP"/>
          </a:p>
        </p:txBody>
      </p:sp>
      <p:sp>
        <p:nvSpPr>
          <p:cNvPr id="3075" name="Text Box 6"/>
          <p:cNvSpPr txBox="1">
            <a:spLocks noChangeArrowheads="1"/>
          </p:cNvSpPr>
          <p:nvPr/>
        </p:nvSpPr>
        <p:spPr bwMode="auto">
          <a:xfrm>
            <a:off x="127161" y="716343"/>
            <a:ext cx="1045738" cy="8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247" tIns="6372" rIns="53247" bIns="6372"/>
          <a:lstStyle>
            <a:lvl1pPr defTabSz="625475">
              <a:defRPr kumimoji="1" sz="3600">
                <a:solidFill>
                  <a:schemeClr val="tx1"/>
                </a:solidFill>
                <a:latin typeface="Arial" pitchFamily="34" charset="0"/>
                <a:ea typeface="ＭＳ Ｐゴシック" pitchFamily="50" charset="-128"/>
              </a:defRPr>
            </a:lvl1pPr>
            <a:lvl2pPr marL="742950" indent="-285750" defTabSz="625475">
              <a:defRPr kumimoji="1" sz="3600">
                <a:solidFill>
                  <a:schemeClr val="tx1"/>
                </a:solidFill>
                <a:latin typeface="Arial" pitchFamily="34" charset="0"/>
                <a:ea typeface="ＭＳ Ｐゴシック" pitchFamily="50" charset="-128"/>
              </a:defRPr>
            </a:lvl2pPr>
            <a:lvl3pPr marL="1143000" indent="-228600" defTabSz="625475">
              <a:defRPr kumimoji="1" sz="3600">
                <a:solidFill>
                  <a:schemeClr val="tx1"/>
                </a:solidFill>
                <a:latin typeface="Arial" pitchFamily="34" charset="0"/>
                <a:ea typeface="ＭＳ Ｐゴシック" pitchFamily="50" charset="-128"/>
              </a:defRPr>
            </a:lvl3pPr>
            <a:lvl4pPr marL="1600200" indent="-228600" defTabSz="625475">
              <a:defRPr kumimoji="1" sz="3600">
                <a:solidFill>
                  <a:schemeClr val="tx1"/>
                </a:solidFill>
                <a:latin typeface="Arial" pitchFamily="34" charset="0"/>
                <a:ea typeface="ＭＳ Ｐゴシック" pitchFamily="50" charset="-128"/>
              </a:defRPr>
            </a:lvl4pPr>
            <a:lvl5pPr marL="2057400" indent="-228600" defTabSz="625475">
              <a:defRPr kumimoji="1" sz="3600">
                <a:solidFill>
                  <a:schemeClr val="tx1"/>
                </a:solidFill>
                <a:latin typeface="Arial" pitchFamily="34" charset="0"/>
                <a:ea typeface="ＭＳ Ｐゴシック" pitchFamily="50" charset="-128"/>
              </a:defRPr>
            </a:lvl5pPr>
            <a:lvl6pPr marL="25146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endParaRPr lang="ja-JP" altLang="ja-JP" sz="2600"/>
          </a:p>
        </p:txBody>
      </p:sp>
    </p:spTree>
    <p:extLst>
      <p:ext uri="{BB962C8B-B14F-4D97-AF65-F5344CB8AC3E}">
        <p14:creationId xmlns:p14="http://schemas.microsoft.com/office/powerpoint/2010/main" val="25254534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3"/>
            <a:ext cx="3076977" cy="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44" tIns="47673" rIns="95344" bIns="47673" numCol="1" anchor="t" anchorCtr="0" compatLnSpc="1">
            <a:prstTxWarp prst="textNoShape">
              <a:avLst/>
            </a:prstTxWarp>
          </a:bodyPr>
          <a:lstStyle>
            <a:lvl1pPr eaLnBrk="1" hangingPunct="1">
              <a:defRPr sz="1300"/>
            </a:lvl1pPr>
          </a:lstStyle>
          <a:p>
            <a:r>
              <a:rPr lang="en-US" altLang="ja-JP"/>
              <a:t>【連 携】</a:t>
            </a:r>
          </a:p>
        </p:txBody>
      </p:sp>
      <p:sp>
        <p:nvSpPr>
          <p:cNvPr id="4099" name="Rectangle 3"/>
          <p:cNvSpPr>
            <a:spLocks noGrp="1" noChangeArrowheads="1"/>
          </p:cNvSpPr>
          <p:nvPr>
            <p:ph type="dt" idx="1"/>
          </p:nvPr>
        </p:nvSpPr>
        <p:spPr bwMode="auto">
          <a:xfrm>
            <a:off x="4018978" y="3"/>
            <a:ext cx="3078650" cy="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44" tIns="47673" rIns="95344" bIns="47673" numCol="1" anchor="t" anchorCtr="0" compatLnSpc="1">
            <a:prstTxWarp prst="textNoShape">
              <a:avLst/>
            </a:prstTxWarp>
          </a:bodyPr>
          <a:lstStyle>
            <a:lvl1pPr algn="r" eaLnBrk="1" hangingPunct="1">
              <a:defRPr sz="1300"/>
            </a:lvl1pPr>
          </a:lstStyle>
          <a:p>
            <a:endParaRPr lang="en-US" altLang="ja-JP"/>
          </a:p>
        </p:txBody>
      </p:sp>
      <p:sp>
        <p:nvSpPr>
          <p:cNvPr id="189444" name="Rectangle 4"/>
          <p:cNvSpPr>
            <a:spLocks noGrp="1" noRot="1" noChangeAspect="1" noChangeArrowheads="1" noTextEdit="1"/>
          </p:cNvSpPr>
          <p:nvPr>
            <p:ph type="sldImg" idx="2"/>
          </p:nvPr>
        </p:nvSpPr>
        <p:spPr bwMode="auto">
          <a:xfrm>
            <a:off x="998538" y="768350"/>
            <a:ext cx="51196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9432" y="4861236"/>
            <a:ext cx="5680444" cy="460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44" tIns="47673" rIns="95344" bIns="4767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2" y="9719180"/>
            <a:ext cx="3076977" cy="513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44" tIns="47673" rIns="95344" bIns="47673" numCol="1" anchor="b" anchorCtr="0" compatLnSpc="1">
            <a:prstTxWarp prst="textNoShape">
              <a:avLst/>
            </a:prstTxWarp>
          </a:bodyPr>
          <a:lstStyle>
            <a:lvl1pPr eaLnBrk="1" hangingPunct="1">
              <a:defRPr sz="1300"/>
            </a:lvl1pPr>
          </a:lstStyle>
          <a:p>
            <a:endParaRPr lang="en-US" altLang="ja-JP"/>
          </a:p>
        </p:txBody>
      </p:sp>
      <p:sp>
        <p:nvSpPr>
          <p:cNvPr id="4103" name="Rectangle 7"/>
          <p:cNvSpPr>
            <a:spLocks noGrp="1" noChangeArrowheads="1"/>
          </p:cNvSpPr>
          <p:nvPr>
            <p:ph type="sldNum" sz="quarter" idx="5"/>
          </p:nvPr>
        </p:nvSpPr>
        <p:spPr bwMode="auto">
          <a:xfrm>
            <a:off x="4018978" y="9719180"/>
            <a:ext cx="3078650" cy="513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44" tIns="47673" rIns="95344" bIns="47673" numCol="1" anchor="b" anchorCtr="0" compatLnSpc="1">
            <a:prstTxWarp prst="textNoShape">
              <a:avLst/>
            </a:prstTxWarp>
          </a:bodyPr>
          <a:lstStyle>
            <a:lvl1pPr algn="r" eaLnBrk="1" hangingPunct="1">
              <a:defRPr sz="1300"/>
            </a:lvl1pPr>
          </a:lstStyle>
          <a:p>
            <a:fld id="{764A68C5-146D-46B3-9E29-CB402DBF9D8B}" type="slidenum">
              <a:rPr lang="en-US" altLang="ja-JP"/>
              <a:pPr/>
              <a:t>‹#›</a:t>
            </a:fld>
            <a:endParaRPr lang="en-US" altLang="ja-JP"/>
          </a:p>
        </p:txBody>
      </p:sp>
    </p:spTree>
    <p:extLst>
      <p:ext uri="{BB962C8B-B14F-4D97-AF65-F5344CB8AC3E}">
        <p14:creationId xmlns:p14="http://schemas.microsoft.com/office/powerpoint/2010/main" val="1967102493"/>
      </p:ext>
    </p:extLst>
  </p:cSld>
  <p:clrMap bg1="lt1" tx1="dk1" bg2="lt2" tx2="dk2" accent1="accent1" accent2="accent2" accent3="accent3" accent4="accent4" accent5="accent5" accent6="accent6" hlink="hlink" folHlink="folHlink"/>
  <p:hf hdr="0" ftr="0" dt="0"/>
  <p:notesStyle>
    <a:lvl1pPr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64A68C5-146D-46B3-9E29-CB402DBF9D8B}" type="slidenum">
              <a:rPr kumimoji="1" lang="en-US" altLang="ja-JP" sz="13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3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618867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98538" y="4861236"/>
            <a:ext cx="5391338" cy="4604341"/>
          </a:xfrm>
        </p:spPr>
        <p:txBody>
          <a:bodyPr/>
          <a:lstStyle/>
          <a:p>
            <a:pPr algn="just">
              <a:lnSpc>
                <a:spcPct val="100000"/>
              </a:lnSpc>
              <a:spcBef>
                <a:spcPts val="0"/>
              </a:spcBef>
              <a:spcAft>
                <a:spcPts val="0"/>
              </a:spcAft>
            </a:pPr>
            <a:endParaRPr kumimoji="1" lang="ja-JP" altLang="en-US" sz="1050" dirty="0">
              <a:latin typeface="ＭＳ Ｐ明朝" panose="02020600040205080304" pitchFamily="18" charset="-128"/>
            </a:endParaRPr>
          </a:p>
        </p:txBody>
      </p:sp>
    </p:spTree>
    <p:extLst>
      <p:ext uri="{BB962C8B-B14F-4D97-AF65-F5344CB8AC3E}">
        <p14:creationId xmlns:p14="http://schemas.microsoft.com/office/powerpoint/2010/main" val="1478510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solidFill>
            <a:srgbClr val="FFFFFF"/>
          </a:solidFill>
          <a:ln/>
        </p:spPr>
      </p:sp>
      <p:sp>
        <p:nvSpPr>
          <p:cNvPr id="225283" name="Rectangle 3"/>
          <p:cNvSpPr>
            <a:spLocks noGrp="1" noChangeArrowheads="1"/>
          </p:cNvSpPr>
          <p:nvPr>
            <p:ph type="body" idx="1"/>
          </p:nvPr>
        </p:nvSpPr>
        <p:spPr>
          <a:xfrm>
            <a:off x="998538" y="4872802"/>
            <a:ext cx="5119687" cy="4183754"/>
          </a:xfrm>
          <a:solidFill>
            <a:srgbClr val="FFFFFF"/>
          </a:solidFill>
          <a:ln/>
        </p:spPr>
        <p:txBody>
          <a:bodyPr/>
          <a:lstStyle/>
          <a:p>
            <a:pPr>
              <a:lnSpc>
                <a:spcPct val="100000"/>
              </a:lnSpc>
              <a:spcBef>
                <a:spcPts val="0"/>
              </a:spcBef>
            </a:pPr>
            <a:endParaRPr lang="ja-JP" altLang="en-US" sz="1050" dirty="0">
              <a:latin typeface="ＭＳ Ｐ明朝" panose="02020600040205080304" pitchFamily="18" charset="-128"/>
            </a:endParaRPr>
          </a:p>
        </p:txBody>
      </p:sp>
    </p:spTree>
    <p:extLst>
      <p:ext uri="{BB962C8B-B14F-4D97-AF65-F5344CB8AC3E}">
        <p14:creationId xmlns:p14="http://schemas.microsoft.com/office/powerpoint/2010/main" val="2894618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Rot="1" noChangeAspect="1" noChangeArrowheads="1" noTextEdit="1"/>
          </p:cNvSpPr>
          <p:nvPr>
            <p:ph type="sldImg"/>
          </p:nvPr>
        </p:nvSpPr>
        <p:spPr>
          <a:ln/>
        </p:spPr>
      </p:sp>
      <p:sp>
        <p:nvSpPr>
          <p:cNvPr id="635907" name="Rectangle 3"/>
          <p:cNvSpPr>
            <a:spLocks noGrp="1" noChangeArrowheads="1"/>
          </p:cNvSpPr>
          <p:nvPr>
            <p:ph type="body" idx="1"/>
          </p:nvPr>
        </p:nvSpPr>
        <p:spPr>
          <a:xfrm>
            <a:off x="998538" y="4861236"/>
            <a:ext cx="5391338"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en-US" altLang="ja-JP" sz="1050" dirty="0">
              <a:latin typeface="ＭＳ Ｐ明朝" panose="02020600040205080304" pitchFamily="18" charset="-128"/>
            </a:endParaRPr>
          </a:p>
        </p:txBody>
      </p:sp>
    </p:spTree>
    <p:extLst>
      <p:ext uri="{BB962C8B-B14F-4D97-AF65-F5344CB8AC3E}">
        <p14:creationId xmlns:p14="http://schemas.microsoft.com/office/powerpoint/2010/main" val="973598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a:xfrm>
            <a:off x="998538" y="4861236"/>
            <a:ext cx="5391338"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ja-JP" altLang="en-US" sz="1050" dirty="0">
              <a:latin typeface="ＭＳ Ｐ明朝" panose="02020600040205080304" pitchFamily="18" charset="-128"/>
            </a:endParaRPr>
          </a:p>
        </p:txBody>
      </p:sp>
    </p:spTree>
    <p:extLst>
      <p:ext uri="{BB962C8B-B14F-4D97-AF65-F5344CB8AC3E}">
        <p14:creationId xmlns:p14="http://schemas.microsoft.com/office/powerpoint/2010/main" val="374729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98538" y="4861236"/>
            <a:ext cx="5391338" cy="4604341"/>
          </a:xfrm>
        </p:spPr>
        <p:txBody>
          <a:bodyPr/>
          <a:lstStyle/>
          <a:p>
            <a:endParaRPr kumimoji="1" lang="ja-JP" altLang="en-US" sz="1050" dirty="0">
              <a:latin typeface="ＭＳ Ｐ明朝" panose="02020600040205080304" pitchFamily="18" charset="-128"/>
            </a:endParaRP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64A68C5-146D-46B3-9E29-CB402DBF9D8B}" type="slidenum">
              <a:rPr kumimoji="1" lang="en-US" altLang="ja-JP" sz="13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altLang="ja-JP" sz="13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788181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a:xfrm>
            <a:off x="998538" y="4861236"/>
            <a:ext cx="5391338"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ja-JP" altLang="en-US" sz="1050" dirty="0">
              <a:latin typeface="ＭＳ Ｐ明朝" panose="02020600040205080304" pitchFamily="18" charset="-128"/>
            </a:endParaRPr>
          </a:p>
        </p:txBody>
      </p:sp>
    </p:spTree>
    <p:extLst>
      <p:ext uri="{BB962C8B-B14F-4D97-AF65-F5344CB8AC3E}">
        <p14:creationId xmlns:p14="http://schemas.microsoft.com/office/powerpoint/2010/main" val="2676319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98538" y="4861236"/>
            <a:ext cx="5391338" cy="4604341"/>
          </a:xfrm>
        </p:spPr>
        <p:txBody>
          <a:bodyPr/>
          <a:lstStyle/>
          <a:p>
            <a:pPr>
              <a:lnSpc>
                <a:spcPct val="100000"/>
              </a:lnSpc>
              <a:spcBef>
                <a:spcPts val="0"/>
              </a:spcBef>
            </a:pPr>
            <a:endParaRPr kumimoji="1" lang="en-US" altLang="ja-JP" sz="1050" dirty="0">
              <a:latin typeface="ＭＳ Ｐ明朝" panose="02020600040205080304" pitchFamily="18" charset="-128"/>
            </a:endParaRPr>
          </a:p>
        </p:txBody>
      </p:sp>
      <p:sp>
        <p:nvSpPr>
          <p:cNvPr id="4" name="スライド番号プレースホルダー 3"/>
          <p:cNvSpPr>
            <a:spLocks noGrp="1"/>
          </p:cNvSpPr>
          <p:nvPr>
            <p:ph type="sldNum" sz="quarter" idx="5"/>
          </p:nvPr>
        </p:nvSpPr>
        <p:spPr/>
        <p:txBody>
          <a:bodyPr/>
          <a:lstStyle/>
          <a:p>
            <a:pPr>
              <a:defRPr/>
            </a:pPr>
            <a:fld id="{BC21C941-39D8-485B-B1BE-251151D29E33}" type="slidenum">
              <a:rPr lang="en-US" altLang="ja-JP" smtClean="0"/>
              <a:pPr>
                <a:defRPr/>
              </a:pPr>
              <a:t>16</a:t>
            </a:fld>
            <a:endParaRPr lang="en-US" altLang="ja-JP"/>
          </a:p>
        </p:txBody>
      </p:sp>
    </p:spTree>
    <p:extLst>
      <p:ext uri="{BB962C8B-B14F-4D97-AF65-F5344CB8AC3E}">
        <p14:creationId xmlns:p14="http://schemas.microsoft.com/office/powerpoint/2010/main" val="2338013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2" name="スライド イメージ プレースホルダ 1"/>
          <p:cNvSpPr>
            <a:spLocks noGrp="1" noRot="1" noChangeAspect="1" noTextEdit="1"/>
          </p:cNvSpPr>
          <p:nvPr>
            <p:ph type="sldImg"/>
          </p:nvPr>
        </p:nvSpPr>
        <p:spPr>
          <a:ln/>
        </p:spPr>
      </p:sp>
      <p:sp>
        <p:nvSpPr>
          <p:cNvPr id="1018883" name="ノート プレースホルダ 2"/>
          <p:cNvSpPr>
            <a:spLocks noGrp="1"/>
          </p:cNvSpPr>
          <p:nvPr>
            <p:ph type="body" idx="1"/>
          </p:nvPr>
        </p:nvSpPr>
        <p:spPr>
          <a:xfrm>
            <a:off x="998538" y="4861236"/>
            <a:ext cx="5391338"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en-US" altLang="ja-JP" sz="1050" dirty="0">
              <a:latin typeface="ＭＳ Ｐ明朝" panose="02020600040205080304" pitchFamily="18" charset="-128"/>
            </a:endParaRPr>
          </a:p>
        </p:txBody>
      </p:sp>
      <p:sp>
        <p:nvSpPr>
          <p:cNvPr id="101888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34023" indent="-282317">
              <a:defRPr kumimoji="1" sz="2800">
                <a:solidFill>
                  <a:srgbClr val="00CC00"/>
                </a:solidFill>
                <a:latin typeface="HGPｺﾞｼｯｸM" panose="020B0600000000000000" pitchFamily="50" charset="-128"/>
                <a:ea typeface="HGPｺﾞｼｯｸM" panose="020B0600000000000000" pitchFamily="50" charset="-128"/>
              </a:defRPr>
            </a:lvl2pPr>
            <a:lvl3pPr marL="1129266" indent="-225853">
              <a:defRPr kumimoji="1" sz="2800">
                <a:solidFill>
                  <a:srgbClr val="00CC00"/>
                </a:solidFill>
                <a:latin typeface="HGPｺﾞｼｯｸM" panose="020B0600000000000000" pitchFamily="50" charset="-128"/>
                <a:ea typeface="HGPｺﾞｼｯｸM" panose="020B0600000000000000" pitchFamily="50" charset="-128"/>
              </a:defRPr>
            </a:lvl3pPr>
            <a:lvl4pPr marL="1580973" indent="-225853">
              <a:defRPr kumimoji="1" sz="2800">
                <a:solidFill>
                  <a:srgbClr val="00CC00"/>
                </a:solidFill>
                <a:latin typeface="HGPｺﾞｼｯｸM" panose="020B0600000000000000" pitchFamily="50" charset="-128"/>
                <a:ea typeface="HGPｺﾞｼｯｸM" panose="020B0600000000000000" pitchFamily="50" charset="-128"/>
              </a:defRPr>
            </a:lvl4pPr>
            <a:lvl5pPr marL="2032678" indent="-225853">
              <a:defRPr kumimoji="1" sz="2800">
                <a:solidFill>
                  <a:srgbClr val="00CC00"/>
                </a:solidFill>
                <a:latin typeface="HGPｺﾞｼｯｸM" panose="020B0600000000000000" pitchFamily="50" charset="-128"/>
                <a:ea typeface="HGPｺﾞｼｯｸM" panose="020B0600000000000000" pitchFamily="50" charset="-128"/>
              </a:defRPr>
            </a:lvl5pPr>
            <a:lvl6pPr marL="2484384" indent="-225853"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36091" indent="-225853"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387797" indent="-225853"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39503" indent="-225853"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marL="0" marR="0" lvl="0" indent="0" algn="r" defTabSz="914293" rtl="0" eaLnBrk="1" fontAlgn="base" latinLnBrk="0" hangingPunct="1">
              <a:lnSpc>
                <a:spcPct val="100000"/>
              </a:lnSpc>
              <a:spcBef>
                <a:spcPct val="0"/>
              </a:spcBef>
              <a:spcAft>
                <a:spcPct val="0"/>
              </a:spcAft>
              <a:buClrTx/>
              <a:buSzTx/>
              <a:buFontTx/>
              <a:buNone/>
              <a:tabLst/>
              <a:defRPr/>
            </a:pPr>
            <a:fld id="{BEE1277E-B667-40EC-BBC9-E9FEA01750D1}" type="slidenum">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93" rtl="0" eaLnBrk="1" fontAlgn="base" latinLnBrk="0" hangingPunct="1">
                <a:lnSpc>
                  <a:spcPct val="100000"/>
                </a:lnSpc>
                <a:spcBef>
                  <a:spcPct val="0"/>
                </a:spcBef>
                <a:spcAft>
                  <a:spcPct val="0"/>
                </a:spcAft>
                <a:buClrTx/>
                <a:buSzTx/>
                <a:buFontTx/>
                <a:buNone/>
                <a:tabLst/>
                <a:defRPr/>
              </a:pPr>
              <a:t>17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630307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xfrm>
            <a:off x="998538" y="4861236"/>
            <a:ext cx="5391338"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ja-JP" altLang="en-US" sz="1050" dirty="0">
              <a:latin typeface="Arial" panose="020B0604020202020204" pitchFamily="34" charset="0"/>
            </a:endParaRPr>
          </a:p>
        </p:txBody>
      </p:sp>
    </p:spTree>
    <p:extLst>
      <p:ext uri="{BB962C8B-B14F-4D97-AF65-F5344CB8AC3E}">
        <p14:creationId xmlns:p14="http://schemas.microsoft.com/office/powerpoint/2010/main" val="276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スライド イメージ プレースホルダ 1"/>
          <p:cNvSpPr>
            <a:spLocks noGrp="1" noRot="1" noChangeAspect="1" noTextEdit="1"/>
          </p:cNvSpPr>
          <p:nvPr>
            <p:ph type="sldImg"/>
          </p:nvPr>
        </p:nvSpPr>
        <p:spPr>
          <a:xfrm>
            <a:off x="904875" y="741363"/>
            <a:ext cx="4933950" cy="3700462"/>
          </a:xfrm>
          <a:ln/>
        </p:spPr>
      </p:sp>
      <p:sp>
        <p:nvSpPr>
          <p:cNvPr id="297987" name="ノート プレースホルダ 2"/>
          <p:cNvSpPr>
            <a:spLocks noGrp="1"/>
          </p:cNvSpPr>
          <p:nvPr>
            <p:ph type="body" idx="1"/>
          </p:nvPr>
        </p:nvSpPr>
        <p:spPr>
          <a:xfrm>
            <a:off x="904874" y="4861236"/>
            <a:ext cx="5485001"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ja-JP" altLang="en-US" sz="1050" dirty="0">
              <a:latin typeface="Arial" panose="020B0604020202020204" pitchFamily="34" charset="0"/>
            </a:endParaRPr>
          </a:p>
        </p:txBody>
      </p:sp>
      <p:sp>
        <p:nvSpPr>
          <p:cNvPr id="2979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562">
              <a:defRPr kumimoji="1" sz="2800">
                <a:solidFill>
                  <a:srgbClr val="00CC00"/>
                </a:solidFill>
                <a:latin typeface="HGPｺﾞｼｯｸM" panose="020B0600000000000000" pitchFamily="50" charset="-128"/>
                <a:ea typeface="HGPｺﾞｼｯｸM" panose="020B0600000000000000" pitchFamily="50" charset="-128"/>
              </a:defRPr>
            </a:lvl1pPr>
            <a:lvl2pPr marL="742862" indent="-285717" defTabSz="955562">
              <a:defRPr kumimoji="1" sz="2800">
                <a:solidFill>
                  <a:srgbClr val="00CC00"/>
                </a:solidFill>
                <a:latin typeface="HGPｺﾞｼｯｸM" panose="020B0600000000000000" pitchFamily="50" charset="-128"/>
                <a:ea typeface="HGPｺﾞｼｯｸM" panose="020B0600000000000000" pitchFamily="50" charset="-128"/>
              </a:defRPr>
            </a:lvl2pPr>
            <a:lvl3pPr marL="1142866" indent="-228573" defTabSz="955562">
              <a:defRPr kumimoji="1" sz="2800">
                <a:solidFill>
                  <a:srgbClr val="00CC00"/>
                </a:solidFill>
                <a:latin typeface="HGPｺﾞｼｯｸM" panose="020B0600000000000000" pitchFamily="50" charset="-128"/>
                <a:ea typeface="HGPｺﾞｼｯｸM" panose="020B0600000000000000" pitchFamily="50" charset="-128"/>
              </a:defRPr>
            </a:lvl3pPr>
            <a:lvl4pPr marL="1600012" indent="-228573" defTabSz="955562">
              <a:defRPr kumimoji="1" sz="2800">
                <a:solidFill>
                  <a:srgbClr val="00CC00"/>
                </a:solidFill>
                <a:latin typeface="HGPｺﾞｼｯｸM" panose="020B0600000000000000" pitchFamily="50" charset="-128"/>
                <a:ea typeface="HGPｺﾞｼｯｸM" panose="020B0600000000000000" pitchFamily="50" charset="-128"/>
              </a:defRPr>
            </a:lvl4pPr>
            <a:lvl5pPr marL="2057158" indent="-228573" defTabSz="955562">
              <a:defRPr kumimoji="1" sz="2800">
                <a:solidFill>
                  <a:srgbClr val="00CC00"/>
                </a:solidFill>
                <a:latin typeface="HGPｺﾞｼｯｸM" panose="020B0600000000000000" pitchFamily="50" charset="-128"/>
                <a:ea typeface="HGPｺﾞｼｯｸM" panose="020B0600000000000000" pitchFamily="50" charset="-128"/>
              </a:defRPr>
            </a:lvl5pPr>
            <a:lvl6pPr marL="2514305"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451"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8598"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5743"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marL="0" marR="0" lvl="0" indent="0" algn="r" defTabSz="955562" rtl="0" eaLnBrk="1" fontAlgn="base" latinLnBrk="0" hangingPunct="1">
              <a:lnSpc>
                <a:spcPct val="100000"/>
              </a:lnSpc>
              <a:spcBef>
                <a:spcPct val="0"/>
              </a:spcBef>
              <a:spcAft>
                <a:spcPct val="0"/>
              </a:spcAft>
              <a:buClrTx/>
              <a:buSzTx/>
              <a:buFontTx/>
              <a:buNone/>
              <a:tabLst/>
              <a:defRPr/>
            </a:pPr>
            <a:fld id="{CBD44009-40E4-4B55-A0D5-FAE8B53787C9}"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55562" rtl="0" eaLnBrk="1" fontAlgn="base" latinLnBrk="0" hangingPunct="1">
                <a:lnSpc>
                  <a:spcPct val="100000"/>
                </a:lnSpc>
                <a:spcBef>
                  <a:spcPct val="0"/>
                </a:spcBef>
                <a:spcAft>
                  <a:spcPct val="0"/>
                </a:spcAft>
                <a:buClrTx/>
                <a:buSzTx/>
                <a:buFontTx/>
                <a:buNone/>
                <a:tabLst/>
                <a:defRPr/>
              </a:pPr>
              <a:t>19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822380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98538" y="4861236"/>
            <a:ext cx="5391338" cy="4604341"/>
          </a:xfrm>
        </p:spPr>
        <p:txBody>
          <a:bodyPr/>
          <a:lstStyle/>
          <a:p>
            <a:pPr>
              <a:lnSpc>
                <a:spcPct val="100000"/>
              </a:lnSpc>
              <a:spcBef>
                <a:spcPts val="0"/>
              </a:spcBef>
            </a:pPr>
            <a:endParaRPr kumimoji="1" lang="en-US" altLang="ja-JP" sz="1050"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764A68C5-146D-46B3-9E29-CB402DBF9D8B}" type="slidenum">
              <a:rPr lang="en-US" altLang="ja-JP" smtClean="0"/>
              <a:pPr/>
              <a:t>2</a:t>
            </a:fld>
            <a:endParaRPr lang="en-US" altLang="ja-JP"/>
          </a:p>
        </p:txBody>
      </p:sp>
    </p:spTree>
    <p:extLst>
      <p:ext uri="{BB962C8B-B14F-4D97-AF65-F5344CB8AC3E}">
        <p14:creationId xmlns:p14="http://schemas.microsoft.com/office/powerpoint/2010/main" val="1731924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スライド イメージ プレースホルダ 1"/>
          <p:cNvSpPr>
            <a:spLocks noGrp="1" noRot="1" noChangeAspect="1" noTextEdit="1"/>
          </p:cNvSpPr>
          <p:nvPr>
            <p:ph type="sldImg"/>
          </p:nvPr>
        </p:nvSpPr>
        <p:spPr>
          <a:xfrm>
            <a:off x="904875" y="741363"/>
            <a:ext cx="4933950" cy="3700462"/>
          </a:xfrm>
          <a:ln/>
        </p:spPr>
      </p:sp>
      <p:sp>
        <p:nvSpPr>
          <p:cNvPr id="297987" name="ノート プレースホルダ 2"/>
          <p:cNvSpPr>
            <a:spLocks noGrp="1"/>
          </p:cNvSpPr>
          <p:nvPr>
            <p:ph type="body" idx="1"/>
          </p:nvPr>
        </p:nvSpPr>
        <p:spPr>
          <a:xfrm>
            <a:off x="904874" y="4861236"/>
            <a:ext cx="5485001"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ja-JP" altLang="en-US" sz="1050" dirty="0">
              <a:latin typeface="Arial" panose="020B0604020202020204" pitchFamily="34" charset="0"/>
            </a:endParaRPr>
          </a:p>
        </p:txBody>
      </p:sp>
      <p:sp>
        <p:nvSpPr>
          <p:cNvPr id="2979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562">
              <a:defRPr kumimoji="1" sz="2800">
                <a:solidFill>
                  <a:srgbClr val="00CC00"/>
                </a:solidFill>
                <a:latin typeface="HGPｺﾞｼｯｸM" panose="020B0600000000000000" pitchFamily="50" charset="-128"/>
                <a:ea typeface="HGPｺﾞｼｯｸM" panose="020B0600000000000000" pitchFamily="50" charset="-128"/>
              </a:defRPr>
            </a:lvl1pPr>
            <a:lvl2pPr marL="742862" indent="-285717" defTabSz="955562">
              <a:defRPr kumimoji="1" sz="2800">
                <a:solidFill>
                  <a:srgbClr val="00CC00"/>
                </a:solidFill>
                <a:latin typeface="HGPｺﾞｼｯｸM" panose="020B0600000000000000" pitchFamily="50" charset="-128"/>
                <a:ea typeface="HGPｺﾞｼｯｸM" panose="020B0600000000000000" pitchFamily="50" charset="-128"/>
              </a:defRPr>
            </a:lvl2pPr>
            <a:lvl3pPr marL="1142866" indent="-228573" defTabSz="955562">
              <a:defRPr kumimoji="1" sz="2800">
                <a:solidFill>
                  <a:srgbClr val="00CC00"/>
                </a:solidFill>
                <a:latin typeface="HGPｺﾞｼｯｸM" panose="020B0600000000000000" pitchFamily="50" charset="-128"/>
                <a:ea typeface="HGPｺﾞｼｯｸM" panose="020B0600000000000000" pitchFamily="50" charset="-128"/>
              </a:defRPr>
            </a:lvl3pPr>
            <a:lvl4pPr marL="1600012" indent="-228573" defTabSz="955562">
              <a:defRPr kumimoji="1" sz="2800">
                <a:solidFill>
                  <a:srgbClr val="00CC00"/>
                </a:solidFill>
                <a:latin typeface="HGPｺﾞｼｯｸM" panose="020B0600000000000000" pitchFamily="50" charset="-128"/>
                <a:ea typeface="HGPｺﾞｼｯｸM" panose="020B0600000000000000" pitchFamily="50" charset="-128"/>
              </a:defRPr>
            </a:lvl4pPr>
            <a:lvl5pPr marL="2057158" indent="-228573" defTabSz="955562">
              <a:defRPr kumimoji="1" sz="2800">
                <a:solidFill>
                  <a:srgbClr val="00CC00"/>
                </a:solidFill>
                <a:latin typeface="HGPｺﾞｼｯｸM" panose="020B0600000000000000" pitchFamily="50" charset="-128"/>
                <a:ea typeface="HGPｺﾞｼｯｸM" panose="020B0600000000000000" pitchFamily="50" charset="-128"/>
              </a:defRPr>
            </a:lvl5pPr>
            <a:lvl6pPr marL="2514305"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451"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8598"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5743"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marL="0" marR="0" lvl="0" indent="0" algn="r" defTabSz="955562" rtl="0" eaLnBrk="1" fontAlgn="base" latinLnBrk="0" hangingPunct="1">
              <a:lnSpc>
                <a:spcPct val="100000"/>
              </a:lnSpc>
              <a:spcBef>
                <a:spcPct val="0"/>
              </a:spcBef>
              <a:spcAft>
                <a:spcPct val="0"/>
              </a:spcAft>
              <a:buClrTx/>
              <a:buSzTx/>
              <a:buFontTx/>
              <a:buNone/>
              <a:tabLst/>
              <a:defRPr/>
            </a:pPr>
            <a:fld id="{CBD44009-40E4-4B55-A0D5-FAE8B53787C9}"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55562" rtl="0" eaLnBrk="1" fontAlgn="base" latinLnBrk="0" hangingPunct="1">
                <a:lnSpc>
                  <a:spcPct val="100000"/>
                </a:lnSpc>
                <a:spcBef>
                  <a:spcPct val="0"/>
                </a:spcBef>
                <a:spcAft>
                  <a:spcPct val="0"/>
                </a:spcAft>
                <a:buClrTx/>
                <a:buSzTx/>
                <a:buFontTx/>
                <a:buNone/>
                <a:tabLst/>
                <a:defRPr/>
              </a:pPr>
              <a:t>20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61859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スライド イメージ プレースホルダ 1"/>
          <p:cNvSpPr>
            <a:spLocks noGrp="1" noRot="1" noChangeAspect="1" noTextEdit="1"/>
          </p:cNvSpPr>
          <p:nvPr>
            <p:ph type="sldImg"/>
          </p:nvPr>
        </p:nvSpPr>
        <p:spPr>
          <a:xfrm>
            <a:off x="904875" y="741363"/>
            <a:ext cx="4933950" cy="3700462"/>
          </a:xfrm>
          <a:ln/>
        </p:spPr>
      </p:sp>
      <p:sp>
        <p:nvSpPr>
          <p:cNvPr id="297987" name="ノート プレースホルダ 2"/>
          <p:cNvSpPr>
            <a:spLocks noGrp="1"/>
          </p:cNvSpPr>
          <p:nvPr>
            <p:ph type="body" idx="1"/>
          </p:nvPr>
        </p:nvSpPr>
        <p:spPr>
          <a:xfrm>
            <a:off x="904875" y="4861236"/>
            <a:ext cx="5061028"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ja-JP" altLang="en-US" sz="1050" dirty="0">
              <a:latin typeface="ＭＳ Ｐ明朝" panose="02020600040205080304" pitchFamily="18" charset="-128"/>
            </a:endParaRPr>
          </a:p>
        </p:txBody>
      </p:sp>
      <p:sp>
        <p:nvSpPr>
          <p:cNvPr id="2979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562">
              <a:defRPr kumimoji="1" sz="2800">
                <a:solidFill>
                  <a:srgbClr val="00CC00"/>
                </a:solidFill>
                <a:latin typeface="HGPｺﾞｼｯｸM" panose="020B0600000000000000" pitchFamily="50" charset="-128"/>
                <a:ea typeface="HGPｺﾞｼｯｸM" panose="020B0600000000000000" pitchFamily="50" charset="-128"/>
              </a:defRPr>
            </a:lvl1pPr>
            <a:lvl2pPr marL="742862" indent="-285717" defTabSz="955562">
              <a:defRPr kumimoji="1" sz="2800">
                <a:solidFill>
                  <a:srgbClr val="00CC00"/>
                </a:solidFill>
                <a:latin typeface="HGPｺﾞｼｯｸM" panose="020B0600000000000000" pitchFamily="50" charset="-128"/>
                <a:ea typeface="HGPｺﾞｼｯｸM" panose="020B0600000000000000" pitchFamily="50" charset="-128"/>
              </a:defRPr>
            </a:lvl2pPr>
            <a:lvl3pPr marL="1142866" indent="-228573" defTabSz="955562">
              <a:defRPr kumimoji="1" sz="2800">
                <a:solidFill>
                  <a:srgbClr val="00CC00"/>
                </a:solidFill>
                <a:latin typeface="HGPｺﾞｼｯｸM" panose="020B0600000000000000" pitchFamily="50" charset="-128"/>
                <a:ea typeface="HGPｺﾞｼｯｸM" panose="020B0600000000000000" pitchFamily="50" charset="-128"/>
              </a:defRPr>
            </a:lvl3pPr>
            <a:lvl4pPr marL="1600012" indent="-228573" defTabSz="955562">
              <a:defRPr kumimoji="1" sz="2800">
                <a:solidFill>
                  <a:srgbClr val="00CC00"/>
                </a:solidFill>
                <a:latin typeface="HGPｺﾞｼｯｸM" panose="020B0600000000000000" pitchFamily="50" charset="-128"/>
                <a:ea typeface="HGPｺﾞｼｯｸM" panose="020B0600000000000000" pitchFamily="50" charset="-128"/>
              </a:defRPr>
            </a:lvl4pPr>
            <a:lvl5pPr marL="2057158" indent="-228573" defTabSz="955562">
              <a:defRPr kumimoji="1" sz="2800">
                <a:solidFill>
                  <a:srgbClr val="00CC00"/>
                </a:solidFill>
                <a:latin typeface="HGPｺﾞｼｯｸM" panose="020B0600000000000000" pitchFamily="50" charset="-128"/>
                <a:ea typeface="HGPｺﾞｼｯｸM" panose="020B0600000000000000" pitchFamily="50" charset="-128"/>
              </a:defRPr>
            </a:lvl5pPr>
            <a:lvl6pPr marL="2514305"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451"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8598"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5743"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marL="0" marR="0" lvl="0" indent="0" algn="r" defTabSz="955562" rtl="0" eaLnBrk="1" fontAlgn="base" latinLnBrk="0" hangingPunct="1">
              <a:lnSpc>
                <a:spcPct val="100000"/>
              </a:lnSpc>
              <a:spcBef>
                <a:spcPct val="0"/>
              </a:spcBef>
              <a:spcAft>
                <a:spcPct val="0"/>
              </a:spcAft>
              <a:buClrTx/>
              <a:buSzTx/>
              <a:buFontTx/>
              <a:buNone/>
              <a:tabLst/>
              <a:defRPr/>
            </a:pPr>
            <a:fld id="{CBD44009-40E4-4B55-A0D5-FAE8B53787C9}"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55562" rtl="0" eaLnBrk="1" fontAlgn="base" latinLnBrk="0" hangingPunct="1">
                <a:lnSpc>
                  <a:spcPct val="100000"/>
                </a:lnSpc>
                <a:spcBef>
                  <a:spcPct val="0"/>
                </a:spcBef>
                <a:spcAft>
                  <a:spcPct val="0"/>
                </a:spcAft>
                <a:buClrTx/>
                <a:buSzTx/>
                <a:buFontTx/>
                <a:buNone/>
                <a:tabLst/>
                <a:defRPr/>
              </a:pPr>
              <a:t>21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5364830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スライド イメージ プレースホルダ 1"/>
          <p:cNvSpPr>
            <a:spLocks noGrp="1" noRot="1" noChangeAspect="1" noTextEdit="1"/>
          </p:cNvSpPr>
          <p:nvPr>
            <p:ph type="sldImg"/>
          </p:nvPr>
        </p:nvSpPr>
        <p:spPr>
          <a:xfrm>
            <a:off x="904875" y="741363"/>
            <a:ext cx="4933950" cy="3700462"/>
          </a:xfrm>
          <a:ln/>
        </p:spPr>
      </p:sp>
      <p:sp>
        <p:nvSpPr>
          <p:cNvPr id="297987" name="ノート プレースホルダ 2"/>
          <p:cNvSpPr>
            <a:spLocks noGrp="1"/>
          </p:cNvSpPr>
          <p:nvPr>
            <p:ph type="body" idx="1"/>
          </p:nvPr>
        </p:nvSpPr>
        <p:spPr>
          <a:xfrm>
            <a:off x="904874" y="4861236"/>
            <a:ext cx="5485001" cy="46043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0000"/>
              </a:lnSpc>
              <a:spcBef>
                <a:spcPts val="0"/>
              </a:spcBef>
            </a:pPr>
            <a:endParaRPr lang="ja-JP" altLang="en-US" sz="1050" dirty="0">
              <a:latin typeface="Arial" panose="020B0604020202020204" pitchFamily="34" charset="0"/>
            </a:endParaRPr>
          </a:p>
        </p:txBody>
      </p:sp>
      <p:sp>
        <p:nvSpPr>
          <p:cNvPr id="2979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562">
              <a:defRPr kumimoji="1" sz="2800">
                <a:solidFill>
                  <a:srgbClr val="00CC00"/>
                </a:solidFill>
                <a:latin typeface="HGPｺﾞｼｯｸM" panose="020B0600000000000000" pitchFamily="50" charset="-128"/>
                <a:ea typeface="HGPｺﾞｼｯｸM" panose="020B0600000000000000" pitchFamily="50" charset="-128"/>
              </a:defRPr>
            </a:lvl1pPr>
            <a:lvl2pPr marL="742862" indent="-285717" defTabSz="955562">
              <a:defRPr kumimoji="1" sz="2800">
                <a:solidFill>
                  <a:srgbClr val="00CC00"/>
                </a:solidFill>
                <a:latin typeface="HGPｺﾞｼｯｸM" panose="020B0600000000000000" pitchFamily="50" charset="-128"/>
                <a:ea typeface="HGPｺﾞｼｯｸM" panose="020B0600000000000000" pitchFamily="50" charset="-128"/>
              </a:defRPr>
            </a:lvl2pPr>
            <a:lvl3pPr marL="1142866" indent="-228573" defTabSz="955562">
              <a:defRPr kumimoji="1" sz="2800">
                <a:solidFill>
                  <a:srgbClr val="00CC00"/>
                </a:solidFill>
                <a:latin typeface="HGPｺﾞｼｯｸM" panose="020B0600000000000000" pitchFamily="50" charset="-128"/>
                <a:ea typeface="HGPｺﾞｼｯｸM" panose="020B0600000000000000" pitchFamily="50" charset="-128"/>
              </a:defRPr>
            </a:lvl3pPr>
            <a:lvl4pPr marL="1600012" indent="-228573" defTabSz="955562">
              <a:defRPr kumimoji="1" sz="2800">
                <a:solidFill>
                  <a:srgbClr val="00CC00"/>
                </a:solidFill>
                <a:latin typeface="HGPｺﾞｼｯｸM" panose="020B0600000000000000" pitchFamily="50" charset="-128"/>
                <a:ea typeface="HGPｺﾞｼｯｸM" panose="020B0600000000000000" pitchFamily="50" charset="-128"/>
              </a:defRPr>
            </a:lvl4pPr>
            <a:lvl5pPr marL="2057158" indent="-228573" defTabSz="955562">
              <a:defRPr kumimoji="1" sz="2800">
                <a:solidFill>
                  <a:srgbClr val="00CC00"/>
                </a:solidFill>
                <a:latin typeface="HGPｺﾞｼｯｸM" panose="020B0600000000000000" pitchFamily="50" charset="-128"/>
                <a:ea typeface="HGPｺﾞｼｯｸM" panose="020B0600000000000000" pitchFamily="50" charset="-128"/>
              </a:defRPr>
            </a:lvl5pPr>
            <a:lvl6pPr marL="2514305"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451"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8598"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5743" indent="-228573" defTabSz="955562"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marL="0" marR="0" lvl="0" indent="0" algn="r" defTabSz="955562" rtl="0" eaLnBrk="1" fontAlgn="base" latinLnBrk="0" hangingPunct="1">
              <a:lnSpc>
                <a:spcPct val="100000"/>
              </a:lnSpc>
              <a:spcBef>
                <a:spcPct val="0"/>
              </a:spcBef>
              <a:spcAft>
                <a:spcPct val="0"/>
              </a:spcAft>
              <a:buClrTx/>
              <a:buSzTx/>
              <a:buFontTx/>
              <a:buNone/>
              <a:tabLst/>
              <a:defRPr/>
            </a:pPr>
            <a:fld id="{CBD44009-40E4-4B55-A0D5-FAE8B53787C9}"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55562" rtl="0" eaLnBrk="1" fontAlgn="base" latinLnBrk="0" hangingPunct="1">
                <a:lnSpc>
                  <a:spcPct val="100000"/>
                </a:lnSpc>
                <a:spcBef>
                  <a:spcPct val="0"/>
                </a:spcBef>
                <a:spcAft>
                  <a:spcPct val="0"/>
                </a:spcAft>
                <a:buClrTx/>
                <a:buSzTx/>
                <a:buFontTx/>
                <a:buNone/>
                <a:tabLst/>
                <a:defRPr/>
              </a:pPr>
              <a:t>22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337260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a:noFill/>
        </p:spPr>
        <p:txBody>
          <a:bodyPr/>
          <a:lstStyle/>
          <a:p>
            <a:pPr eaLnBrk="1" hangingPunct="1"/>
            <a:endParaRPr lang="ja-JP" altLang="ja-JP" dirty="0"/>
          </a:p>
        </p:txBody>
      </p:sp>
    </p:spTree>
    <p:extLst>
      <p:ext uri="{BB962C8B-B14F-4D97-AF65-F5344CB8AC3E}">
        <p14:creationId xmlns:p14="http://schemas.microsoft.com/office/powerpoint/2010/main" val="1001551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Rot="1" noChangeAspect="1" noChangeArrowheads="1" noTextEdit="1"/>
          </p:cNvSpPr>
          <p:nvPr>
            <p:ph type="sldImg"/>
          </p:nvPr>
        </p:nvSpPr>
        <p:spPr>
          <a:xfrm>
            <a:off x="1000125" y="768350"/>
            <a:ext cx="5119688" cy="3838575"/>
          </a:xfrm>
          <a:ln/>
        </p:spPr>
      </p:sp>
      <p:sp>
        <p:nvSpPr>
          <p:cNvPr id="292867" name="Rectangle 3"/>
          <p:cNvSpPr>
            <a:spLocks noGrp="1" noChangeArrowheads="1"/>
          </p:cNvSpPr>
          <p:nvPr>
            <p:ph type="body" idx="1"/>
          </p:nvPr>
        </p:nvSpPr>
        <p:spPr>
          <a:xfrm>
            <a:off x="945351" y="4861236"/>
            <a:ext cx="5208606" cy="4604341"/>
          </a:xfrm>
          <a:noFill/>
        </p:spPr>
        <p:txBody>
          <a:bodyPr lIns="95353" tIns="47676" rIns="95353" bIns="47676"/>
          <a:lstStyle/>
          <a:p>
            <a:pPr indent="159043" algn="just">
              <a:lnSpc>
                <a:spcPct val="100000"/>
              </a:lnSpc>
              <a:spcBef>
                <a:spcPts val="0"/>
              </a:spcBef>
              <a:spcAft>
                <a:spcPts val="0"/>
              </a:spcAft>
            </a:pPr>
            <a:endParaRPr lang="ja-JP" altLang="ja-JP" sz="1050" dirty="0">
              <a:latin typeface="ＭＳ Ｐ明朝" panose="02020600040205080304" pitchFamily="18" charset="-128"/>
            </a:endParaRPr>
          </a:p>
        </p:txBody>
      </p:sp>
    </p:spTree>
    <p:extLst>
      <p:ext uri="{BB962C8B-B14F-4D97-AF65-F5344CB8AC3E}">
        <p14:creationId xmlns:p14="http://schemas.microsoft.com/office/powerpoint/2010/main" val="21639943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spect="1" noChangeArrowheads="1" noTextEdit="1"/>
          </p:cNvSpPr>
          <p:nvPr>
            <p:ph type="sldImg"/>
          </p:nvPr>
        </p:nvSpPr>
        <p:spPr>
          <a:xfrm>
            <a:off x="990600" y="766763"/>
            <a:ext cx="5119688" cy="3838575"/>
          </a:xfrm>
          <a:ln/>
        </p:spPr>
      </p:sp>
      <p:sp>
        <p:nvSpPr>
          <p:cNvPr id="288771" name="Rectangle 3"/>
          <p:cNvSpPr>
            <a:spLocks noGrp="1" noChangeArrowheads="1"/>
          </p:cNvSpPr>
          <p:nvPr>
            <p:ph type="body" idx="1"/>
          </p:nvPr>
        </p:nvSpPr>
        <p:spPr>
          <a:xfrm>
            <a:off x="990600" y="4862885"/>
            <a:ext cx="5399276" cy="4602693"/>
          </a:xfrm>
          <a:noFill/>
        </p:spPr>
        <p:txBody>
          <a:bodyPr lIns="95379" tIns="47690" rIns="95379" bIns="47690"/>
          <a:lstStyle/>
          <a:p>
            <a:pPr indent="159043" algn="just">
              <a:lnSpc>
                <a:spcPct val="100000"/>
              </a:lnSpc>
              <a:spcBef>
                <a:spcPts val="0"/>
              </a:spcBef>
              <a:spcAft>
                <a:spcPts val="0"/>
              </a:spcAft>
            </a:pPr>
            <a:endParaRPr lang="en-US" altLang="ja-JP" sz="1050" dirty="0">
              <a:latin typeface="ＭＳ Ｐ明朝" panose="02020600040205080304" pitchFamily="18" charset="-128"/>
            </a:endParaRPr>
          </a:p>
          <a:p>
            <a:pPr indent="159043" algn="just">
              <a:lnSpc>
                <a:spcPct val="100000"/>
              </a:lnSpc>
              <a:spcBef>
                <a:spcPts val="0"/>
              </a:spcBef>
              <a:spcAft>
                <a:spcPts val="0"/>
              </a:spcAft>
            </a:pPr>
            <a:endParaRPr lang="en-US" altLang="ja-JP" sz="1050" dirty="0">
              <a:latin typeface="ＭＳ Ｐ明朝" panose="02020600040205080304" pitchFamily="18" charset="-128"/>
            </a:endParaRPr>
          </a:p>
        </p:txBody>
      </p:sp>
    </p:spTree>
    <p:extLst>
      <p:ext uri="{BB962C8B-B14F-4D97-AF65-F5344CB8AC3E}">
        <p14:creationId xmlns:p14="http://schemas.microsoft.com/office/powerpoint/2010/main" val="4275751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txBox="1">
            <a:spLocks noGrp="1" noChangeArrowheads="1"/>
          </p:cNvSpPr>
          <p:nvPr/>
        </p:nvSpPr>
        <p:spPr bwMode="auto">
          <a:xfrm>
            <a:off x="2" y="3"/>
            <a:ext cx="3076977" cy="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3" tIns="47676" rIns="95353" bIns="47676"/>
          <a:lstStyle>
            <a:lvl1pPr defTabSz="915988">
              <a:defRPr kumimoji="1" sz="3600">
                <a:solidFill>
                  <a:schemeClr val="tx1"/>
                </a:solidFill>
                <a:latin typeface="Arial" pitchFamily="34" charset="0"/>
                <a:ea typeface="ＭＳ Ｐゴシック" pitchFamily="50" charset="-128"/>
              </a:defRPr>
            </a:lvl1pPr>
            <a:lvl2pPr marL="742950" indent="-285750" defTabSz="915988">
              <a:defRPr kumimoji="1" sz="3600">
                <a:solidFill>
                  <a:schemeClr val="tx1"/>
                </a:solidFill>
                <a:latin typeface="Arial" pitchFamily="34" charset="0"/>
                <a:ea typeface="ＭＳ Ｐゴシック" pitchFamily="50" charset="-128"/>
              </a:defRPr>
            </a:lvl2pPr>
            <a:lvl3pPr marL="1143000" indent="-228600" defTabSz="915988">
              <a:defRPr kumimoji="1" sz="3600">
                <a:solidFill>
                  <a:schemeClr val="tx1"/>
                </a:solidFill>
                <a:latin typeface="Arial" pitchFamily="34" charset="0"/>
                <a:ea typeface="ＭＳ Ｐゴシック" pitchFamily="50" charset="-128"/>
              </a:defRPr>
            </a:lvl3pPr>
            <a:lvl4pPr marL="1600200" indent="-228600" defTabSz="915988">
              <a:defRPr kumimoji="1" sz="3600">
                <a:solidFill>
                  <a:schemeClr val="tx1"/>
                </a:solidFill>
                <a:latin typeface="Arial" pitchFamily="34" charset="0"/>
                <a:ea typeface="ＭＳ Ｐゴシック" pitchFamily="50" charset="-128"/>
              </a:defRPr>
            </a:lvl4pPr>
            <a:lvl5pPr marL="2057400" indent="-228600" defTabSz="915988">
              <a:defRPr kumimoji="1" sz="3600">
                <a:solidFill>
                  <a:schemeClr val="tx1"/>
                </a:solidFill>
                <a:latin typeface="Arial" pitchFamily="34" charset="0"/>
                <a:ea typeface="ＭＳ Ｐゴシック" pitchFamily="50" charset="-128"/>
              </a:defRPr>
            </a:lvl5pPr>
            <a:lvl6pPr marL="25146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en-US" altLang="ja-JP" sz="1300"/>
              <a:t>【診断】</a:t>
            </a:r>
          </a:p>
        </p:txBody>
      </p:sp>
      <p:sp>
        <p:nvSpPr>
          <p:cNvPr id="270339" name="Rectangle 7"/>
          <p:cNvSpPr txBox="1">
            <a:spLocks noGrp="1" noChangeArrowheads="1"/>
          </p:cNvSpPr>
          <p:nvPr/>
        </p:nvSpPr>
        <p:spPr bwMode="auto">
          <a:xfrm>
            <a:off x="4018978" y="9720824"/>
            <a:ext cx="3078650" cy="512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3" tIns="47676" rIns="95353" bIns="47676" anchor="b"/>
          <a:lstStyle>
            <a:lvl1pPr defTabSz="915988">
              <a:defRPr kumimoji="1" sz="3600">
                <a:solidFill>
                  <a:schemeClr val="tx1"/>
                </a:solidFill>
                <a:latin typeface="Arial" pitchFamily="34" charset="0"/>
                <a:ea typeface="ＭＳ Ｐゴシック" pitchFamily="50" charset="-128"/>
              </a:defRPr>
            </a:lvl1pPr>
            <a:lvl2pPr marL="742950" indent="-285750" defTabSz="915988">
              <a:defRPr kumimoji="1" sz="3600">
                <a:solidFill>
                  <a:schemeClr val="tx1"/>
                </a:solidFill>
                <a:latin typeface="Arial" pitchFamily="34" charset="0"/>
                <a:ea typeface="ＭＳ Ｐゴシック" pitchFamily="50" charset="-128"/>
              </a:defRPr>
            </a:lvl2pPr>
            <a:lvl3pPr marL="1143000" indent="-228600" defTabSz="915988">
              <a:defRPr kumimoji="1" sz="3600">
                <a:solidFill>
                  <a:schemeClr val="tx1"/>
                </a:solidFill>
                <a:latin typeface="Arial" pitchFamily="34" charset="0"/>
                <a:ea typeface="ＭＳ Ｐゴシック" pitchFamily="50" charset="-128"/>
              </a:defRPr>
            </a:lvl3pPr>
            <a:lvl4pPr marL="1600200" indent="-228600" defTabSz="915988">
              <a:defRPr kumimoji="1" sz="3600">
                <a:solidFill>
                  <a:schemeClr val="tx1"/>
                </a:solidFill>
                <a:latin typeface="Arial" pitchFamily="34" charset="0"/>
                <a:ea typeface="ＭＳ Ｐゴシック" pitchFamily="50" charset="-128"/>
              </a:defRPr>
            </a:lvl4pPr>
            <a:lvl5pPr marL="2057400" indent="-228600" defTabSz="915988">
              <a:defRPr kumimoji="1" sz="3600">
                <a:solidFill>
                  <a:schemeClr val="tx1"/>
                </a:solidFill>
                <a:latin typeface="Arial" pitchFamily="34" charset="0"/>
                <a:ea typeface="ＭＳ Ｐゴシック" pitchFamily="50" charset="-128"/>
              </a:defRPr>
            </a:lvl5pPr>
            <a:lvl6pPr marL="25146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fld id="{07A68DC4-F925-4102-83AC-D9BAF1635FA0}" type="slidenum">
              <a:rPr lang="en-US" altLang="ja-JP" sz="1300"/>
              <a:pPr algn="r" eaLnBrk="1" hangingPunct="1"/>
              <a:t>26</a:t>
            </a:fld>
            <a:endParaRPr lang="en-US" altLang="ja-JP" sz="1300"/>
          </a:p>
        </p:txBody>
      </p:sp>
      <p:sp>
        <p:nvSpPr>
          <p:cNvPr id="270340" name="Rectangle 2"/>
          <p:cNvSpPr>
            <a:spLocks noGrp="1" noRot="1" noChangeAspect="1" noChangeArrowheads="1" noTextEdit="1"/>
          </p:cNvSpPr>
          <p:nvPr>
            <p:ph type="sldImg"/>
          </p:nvPr>
        </p:nvSpPr>
        <p:spPr>
          <a:xfrm>
            <a:off x="992188" y="768350"/>
            <a:ext cx="5118100" cy="3838575"/>
          </a:xfrm>
          <a:ln/>
        </p:spPr>
      </p:sp>
      <p:sp>
        <p:nvSpPr>
          <p:cNvPr id="270341" name="Rectangle 3"/>
          <p:cNvSpPr>
            <a:spLocks noGrp="1" noChangeArrowheads="1"/>
          </p:cNvSpPr>
          <p:nvPr>
            <p:ph type="body" idx="1"/>
          </p:nvPr>
        </p:nvSpPr>
        <p:spPr>
          <a:xfrm>
            <a:off x="992188" y="4861236"/>
            <a:ext cx="5397688" cy="4604341"/>
          </a:xfrm>
          <a:noFill/>
        </p:spPr>
        <p:txBody>
          <a:bodyPr lIns="95353" tIns="47676" rIns="95353" bIns="47676"/>
          <a:lstStyle/>
          <a:p>
            <a:pPr>
              <a:lnSpc>
                <a:spcPct val="100000"/>
              </a:lnSpc>
              <a:spcBef>
                <a:spcPts val="0"/>
              </a:spcBef>
            </a:pPr>
            <a:endParaRPr kumimoji="1" lang="ja-JP" altLang="en-US" sz="1050" dirty="0">
              <a:latin typeface="ＭＳ Ｐ明朝" panose="02020600040205080304" pitchFamily="18" charset="-128"/>
            </a:endParaRPr>
          </a:p>
          <a:p>
            <a:pPr eaLnBrk="1" hangingPunct="1">
              <a:lnSpc>
                <a:spcPct val="100000"/>
              </a:lnSpc>
              <a:spcBef>
                <a:spcPts val="0"/>
              </a:spcBef>
            </a:pPr>
            <a:endParaRPr lang="en-US" altLang="ja-JP" sz="1050" dirty="0">
              <a:latin typeface="ＭＳ Ｐ明朝" panose="02020600040205080304" pitchFamily="18" charset="-128"/>
            </a:endParaRPr>
          </a:p>
          <a:p>
            <a:pPr eaLnBrk="1" hangingPunct="1">
              <a:lnSpc>
                <a:spcPct val="100000"/>
              </a:lnSpc>
              <a:spcBef>
                <a:spcPts val="0"/>
              </a:spcBef>
            </a:pPr>
            <a:endParaRPr lang="en-US" altLang="ja-JP" sz="1050" dirty="0">
              <a:latin typeface="ＭＳ Ｐ明朝" panose="02020600040205080304" pitchFamily="18" charset="-128"/>
            </a:endParaRPr>
          </a:p>
        </p:txBody>
      </p:sp>
    </p:spTree>
    <p:extLst>
      <p:ext uri="{BB962C8B-B14F-4D97-AF65-F5344CB8AC3E}">
        <p14:creationId xmlns:p14="http://schemas.microsoft.com/office/powerpoint/2010/main" val="40709487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20" name="Rectangle 2"/>
          <p:cNvSpPr>
            <a:spLocks noGrp="1" noRot="1" noChangeAspect="1" noChangeArrowheads="1" noTextEdit="1"/>
          </p:cNvSpPr>
          <p:nvPr>
            <p:ph type="sldImg"/>
          </p:nvPr>
        </p:nvSpPr>
        <p:spPr>
          <a:xfrm>
            <a:off x="1000125" y="768350"/>
            <a:ext cx="5119688" cy="3838575"/>
          </a:xfrm>
          <a:ln/>
        </p:spPr>
      </p:sp>
      <p:sp>
        <p:nvSpPr>
          <p:cNvPr id="290821" name="Rectangle 3"/>
          <p:cNvSpPr>
            <a:spLocks noGrp="1" noChangeArrowheads="1"/>
          </p:cNvSpPr>
          <p:nvPr>
            <p:ph type="body" idx="1"/>
          </p:nvPr>
        </p:nvSpPr>
        <p:spPr>
          <a:xfrm>
            <a:off x="1000124" y="4862885"/>
            <a:ext cx="5389751" cy="4602693"/>
          </a:xfrm>
          <a:noFill/>
        </p:spPr>
        <p:txBody>
          <a:bodyPr lIns="95353" tIns="47676" rIns="95353" bIns="47676"/>
          <a:lstStyle/>
          <a:p>
            <a:pPr eaLnBrk="1" hangingPunct="1">
              <a:lnSpc>
                <a:spcPct val="100000"/>
              </a:lnSpc>
              <a:spcBef>
                <a:spcPts val="0"/>
              </a:spcBef>
            </a:pPr>
            <a:endParaRPr lang="ja-JP" altLang="en-US" sz="1050" dirty="0">
              <a:latin typeface="ＭＳ Ｐ明朝" panose="02020600040205080304" pitchFamily="18" charset="-128"/>
            </a:endParaRPr>
          </a:p>
        </p:txBody>
      </p:sp>
    </p:spTree>
    <p:extLst>
      <p:ext uri="{BB962C8B-B14F-4D97-AF65-F5344CB8AC3E}">
        <p14:creationId xmlns:p14="http://schemas.microsoft.com/office/powerpoint/2010/main" val="5196250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98538" y="4861236"/>
            <a:ext cx="5391338" cy="4604341"/>
          </a:xfrm>
        </p:spPr>
        <p:txBody>
          <a:bodyPr/>
          <a:lstStyle/>
          <a:p>
            <a:pPr>
              <a:lnSpc>
                <a:spcPct val="100000"/>
              </a:lnSpc>
              <a:spcBef>
                <a:spcPts val="0"/>
              </a:spcBef>
            </a:pPr>
            <a:endParaRPr kumimoji="1" lang="ja-JP" altLang="en-US" sz="1050" dirty="0">
              <a:latin typeface="ＭＳ Ｐ明朝" panose="02020600040205080304" pitchFamily="18" charset="-128"/>
            </a:endParaRP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64A68C5-146D-46B3-9E29-CB402DBF9D8B}" type="slidenum">
              <a:rPr kumimoji="1" lang="en-US" altLang="ja-JP" sz="13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1" lang="en-US" altLang="ja-JP" sz="13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504171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1000125" y="768350"/>
            <a:ext cx="5119688" cy="3838575"/>
          </a:xfrm>
          <a:ln/>
        </p:spPr>
      </p:sp>
      <p:sp>
        <p:nvSpPr>
          <p:cNvPr id="294915" name="Rectangle 3"/>
          <p:cNvSpPr>
            <a:spLocks noGrp="1" noChangeArrowheads="1"/>
          </p:cNvSpPr>
          <p:nvPr>
            <p:ph type="body" idx="1"/>
          </p:nvPr>
        </p:nvSpPr>
        <p:spPr>
          <a:xfrm>
            <a:off x="1000125" y="4861236"/>
            <a:ext cx="5153832" cy="4604341"/>
          </a:xfrm>
          <a:noFill/>
        </p:spPr>
        <p:txBody>
          <a:bodyPr lIns="95353" tIns="47676" rIns="95353" bIns="47676"/>
          <a:lstStyle/>
          <a:p>
            <a:pPr algn="just">
              <a:lnSpc>
                <a:spcPct val="100000"/>
              </a:lnSpc>
              <a:spcBef>
                <a:spcPts val="0"/>
              </a:spcBef>
              <a:spcAft>
                <a:spcPts val="0"/>
              </a:spcAft>
            </a:pPr>
            <a:endParaRPr lang="ja-JP" altLang="en-US" sz="1050" dirty="0">
              <a:latin typeface="ＭＳ Ｐ明朝" panose="02020600040205080304" pitchFamily="18" charset="-128"/>
            </a:endParaRPr>
          </a:p>
        </p:txBody>
      </p:sp>
    </p:spTree>
    <p:extLst>
      <p:ext uri="{BB962C8B-B14F-4D97-AF65-F5344CB8AC3E}">
        <p14:creationId xmlns:p14="http://schemas.microsoft.com/office/powerpoint/2010/main" val="613780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Rot="1" noChangeAspect="1" noChangeArrowheads="1" noTextEdit="1"/>
          </p:cNvSpPr>
          <p:nvPr>
            <p:ph type="sldImg"/>
          </p:nvPr>
        </p:nvSpPr>
        <p:spPr>
          <a:ln/>
        </p:spPr>
      </p:sp>
      <p:sp>
        <p:nvSpPr>
          <p:cNvPr id="378883" name="Rectangle 3"/>
          <p:cNvSpPr>
            <a:spLocks noGrp="1" noChangeArrowheads="1"/>
          </p:cNvSpPr>
          <p:nvPr>
            <p:ph type="body" idx="1"/>
          </p:nvPr>
        </p:nvSpPr>
        <p:spPr>
          <a:noFill/>
        </p:spPr>
        <p:txBody>
          <a:bodyPr/>
          <a:lstStyle/>
          <a:p>
            <a:pPr eaLnBrk="1" hangingPunct="1"/>
            <a:endParaRPr lang="ja-JP" altLang="ja-JP" dirty="0"/>
          </a:p>
        </p:txBody>
      </p:sp>
    </p:spTree>
    <p:extLst>
      <p:ext uri="{BB962C8B-B14F-4D97-AF65-F5344CB8AC3E}">
        <p14:creationId xmlns:p14="http://schemas.microsoft.com/office/powerpoint/2010/main" val="20528680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Rot="1" noChangeAspect="1" noChangeArrowheads="1" noTextEdit="1"/>
          </p:cNvSpPr>
          <p:nvPr>
            <p:ph type="sldImg"/>
          </p:nvPr>
        </p:nvSpPr>
        <p:spPr>
          <a:xfrm>
            <a:off x="998538" y="766763"/>
            <a:ext cx="5119687" cy="3840162"/>
          </a:xfrm>
          <a:ln/>
        </p:spPr>
      </p:sp>
      <p:sp>
        <p:nvSpPr>
          <p:cNvPr id="269315" name="Rectangle 3"/>
          <p:cNvSpPr>
            <a:spLocks noGrp="1" noChangeArrowheads="1"/>
          </p:cNvSpPr>
          <p:nvPr>
            <p:ph type="body" idx="1"/>
          </p:nvPr>
        </p:nvSpPr>
        <p:spPr>
          <a:xfrm>
            <a:off x="947738" y="4860926"/>
            <a:ext cx="5203825" cy="460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82" tIns="47693" rIns="95382" bIns="47693"/>
          <a:lstStyle/>
          <a:p>
            <a:pPr algn="just">
              <a:lnSpc>
                <a:spcPct val="100000"/>
              </a:lnSpc>
              <a:spcBef>
                <a:spcPts val="0"/>
              </a:spcBef>
            </a:pPr>
            <a:endParaRPr lang="ja-JP" altLang="en-US" sz="1050" dirty="0">
              <a:latin typeface="Arial" panose="020B0604020202020204" pitchFamily="34" charset="0"/>
            </a:endParaRPr>
          </a:p>
        </p:txBody>
      </p:sp>
    </p:spTree>
    <p:extLst>
      <p:ext uri="{BB962C8B-B14F-4D97-AF65-F5344CB8AC3E}">
        <p14:creationId xmlns:p14="http://schemas.microsoft.com/office/powerpoint/2010/main" val="20544476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000125" y="768350"/>
            <a:ext cx="5116513" cy="3836988"/>
          </a:xfrm>
          <a:ln/>
        </p:spPr>
      </p:sp>
      <p:sp>
        <p:nvSpPr>
          <p:cNvPr id="101379" name="Rectangle 3"/>
          <p:cNvSpPr>
            <a:spLocks noGrp="1" noChangeArrowheads="1"/>
          </p:cNvSpPr>
          <p:nvPr>
            <p:ph type="body" idx="1"/>
          </p:nvPr>
        </p:nvSpPr>
        <p:spPr>
          <a:xfrm>
            <a:off x="1000125" y="4860925"/>
            <a:ext cx="5387976" cy="4605338"/>
          </a:xfrm>
          <a:noFill/>
        </p:spPr>
        <p:txBody>
          <a:bodyPr lIns="95340" tIns="47672" rIns="95340" bIns="47672"/>
          <a:lstStyle/>
          <a:p>
            <a:pPr marL="0" marR="0" lvl="0" indent="0" algn="l" defTabSz="914400" rtl="0" eaLnBrk="0" fontAlgn="base" latinLnBrk="0" hangingPunct="0">
              <a:lnSpc>
                <a:spcPct val="100000"/>
              </a:lnSpc>
              <a:spcBef>
                <a:spcPts val="0"/>
              </a:spcBef>
              <a:spcAft>
                <a:spcPct val="0"/>
              </a:spcAft>
              <a:buClrTx/>
              <a:buSzTx/>
              <a:buFontTx/>
              <a:buNone/>
              <a:tabLst/>
              <a:defRPr/>
            </a:pPr>
            <a:endParaRPr lang="ja-JP" altLang="en-US" sz="1050" u="none" dirty="0">
              <a:latin typeface="ＭＳ Ｐ明朝" panose="02020600040205080304" pitchFamily="18" charset="-128"/>
            </a:endParaRPr>
          </a:p>
        </p:txBody>
      </p:sp>
    </p:spTree>
    <p:extLst>
      <p:ext uri="{BB962C8B-B14F-4D97-AF65-F5344CB8AC3E}">
        <p14:creationId xmlns:p14="http://schemas.microsoft.com/office/powerpoint/2010/main" val="13577876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1000125" y="768350"/>
            <a:ext cx="5119688" cy="3838575"/>
          </a:xfrm>
          <a:ln/>
        </p:spPr>
      </p:sp>
      <p:sp>
        <p:nvSpPr>
          <p:cNvPr id="294915" name="Rectangle 3"/>
          <p:cNvSpPr>
            <a:spLocks noGrp="1" noChangeArrowheads="1"/>
          </p:cNvSpPr>
          <p:nvPr>
            <p:ph type="body" idx="1"/>
          </p:nvPr>
        </p:nvSpPr>
        <p:spPr>
          <a:xfrm>
            <a:off x="1000125" y="4861236"/>
            <a:ext cx="5153832" cy="4604341"/>
          </a:xfrm>
          <a:noFill/>
        </p:spPr>
        <p:txBody>
          <a:bodyPr lIns="95353" tIns="47676" rIns="95353" bIns="47676"/>
          <a:lstStyle/>
          <a:p>
            <a:pPr algn="just">
              <a:lnSpc>
                <a:spcPct val="100000"/>
              </a:lnSpc>
              <a:spcBef>
                <a:spcPts val="0"/>
              </a:spcBef>
              <a:spcAft>
                <a:spcPts val="0"/>
              </a:spcAft>
            </a:pPr>
            <a:endParaRPr lang="en-US" altLang="ja-JP" sz="1050" dirty="0"/>
          </a:p>
        </p:txBody>
      </p:sp>
    </p:spTree>
    <p:extLst>
      <p:ext uri="{BB962C8B-B14F-4D97-AF65-F5344CB8AC3E}">
        <p14:creationId xmlns:p14="http://schemas.microsoft.com/office/powerpoint/2010/main" val="1613221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5" name="Rectangle 2"/>
          <p:cNvSpPr>
            <a:spLocks noGrp="1" noRot="1" noChangeAspect="1" noChangeArrowheads="1" noTextEdit="1"/>
          </p:cNvSpPr>
          <p:nvPr>
            <p:ph type="sldImg"/>
          </p:nvPr>
        </p:nvSpPr>
        <p:spPr>
          <a:xfrm>
            <a:off x="1000125" y="768350"/>
            <a:ext cx="5119688" cy="3838575"/>
          </a:xfrm>
          <a:ln/>
        </p:spPr>
      </p:sp>
      <p:sp>
        <p:nvSpPr>
          <p:cNvPr id="266246" name="Rectangle 3"/>
          <p:cNvSpPr>
            <a:spLocks noGrp="1" noChangeArrowheads="1"/>
          </p:cNvSpPr>
          <p:nvPr>
            <p:ph type="body" idx="1"/>
          </p:nvPr>
        </p:nvSpPr>
        <p:spPr>
          <a:xfrm>
            <a:off x="945351" y="4861236"/>
            <a:ext cx="5208606" cy="4604341"/>
          </a:xfrm>
          <a:noFill/>
        </p:spPr>
        <p:txBody>
          <a:bodyPr lIns="95353" tIns="47676" rIns="95353" bIns="47676"/>
          <a:lstStyle/>
          <a:p>
            <a:pPr indent="159043" algn="just">
              <a:lnSpc>
                <a:spcPct val="100000"/>
              </a:lnSpc>
              <a:spcBef>
                <a:spcPts val="0"/>
              </a:spcBef>
              <a:spcAft>
                <a:spcPts val="0"/>
              </a:spcAft>
            </a:pPr>
            <a:endParaRPr lang="ja-JP" altLang="ja-JP" sz="1050" dirty="0">
              <a:latin typeface="ＭＳ Ｐ明朝" panose="02020600040205080304" pitchFamily="18" charset="-128"/>
            </a:endParaRPr>
          </a:p>
        </p:txBody>
      </p:sp>
    </p:spTree>
    <p:extLst>
      <p:ext uri="{BB962C8B-B14F-4D97-AF65-F5344CB8AC3E}">
        <p14:creationId xmlns:p14="http://schemas.microsoft.com/office/powerpoint/2010/main" val="1626043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3" name="Rectangle 2"/>
          <p:cNvSpPr>
            <a:spLocks noGrp="1" noRot="1" noChangeAspect="1" noChangeArrowheads="1" noTextEdit="1"/>
          </p:cNvSpPr>
          <p:nvPr>
            <p:ph type="sldImg"/>
          </p:nvPr>
        </p:nvSpPr>
        <p:spPr>
          <a:xfrm>
            <a:off x="1000125" y="768350"/>
            <a:ext cx="5119688" cy="3838575"/>
          </a:xfrm>
          <a:ln/>
        </p:spPr>
      </p:sp>
      <p:sp>
        <p:nvSpPr>
          <p:cNvPr id="268294" name="Rectangle 3"/>
          <p:cNvSpPr>
            <a:spLocks noGrp="1" noChangeArrowheads="1"/>
          </p:cNvSpPr>
          <p:nvPr>
            <p:ph type="body" idx="1"/>
          </p:nvPr>
        </p:nvSpPr>
        <p:spPr>
          <a:xfrm>
            <a:off x="1000124" y="4862885"/>
            <a:ext cx="5389751" cy="4602693"/>
          </a:xfrm>
          <a:noFill/>
        </p:spPr>
        <p:txBody>
          <a:bodyPr lIns="95353" tIns="47676" rIns="95353" bIns="47676"/>
          <a:lstStyle/>
          <a:p>
            <a:pPr eaLnBrk="1" hangingPunct="1">
              <a:lnSpc>
                <a:spcPct val="100000"/>
              </a:lnSpc>
              <a:spcBef>
                <a:spcPts val="0"/>
              </a:spcBef>
            </a:pPr>
            <a:endParaRPr lang="ja-JP" altLang="en-US" sz="1050" dirty="0">
              <a:latin typeface="ＭＳ Ｐ明朝" panose="02020600040205080304" pitchFamily="18" charset="-128"/>
            </a:endParaRPr>
          </a:p>
        </p:txBody>
      </p:sp>
    </p:spTree>
    <p:extLst>
      <p:ext uri="{BB962C8B-B14F-4D97-AF65-F5344CB8AC3E}">
        <p14:creationId xmlns:p14="http://schemas.microsoft.com/office/powerpoint/2010/main" val="3644359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8" name="Rectangle 2"/>
          <p:cNvSpPr>
            <a:spLocks noGrp="1" noRot="1" noChangeAspect="1" noChangeArrowheads="1" noTextEdit="1"/>
          </p:cNvSpPr>
          <p:nvPr>
            <p:ph type="sldImg"/>
          </p:nvPr>
        </p:nvSpPr>
        <p:spPr>
          <a:xfrm>
            <a:off x="990600" y="768350"/>
            <a:ext cx="5119688" cy="3838575"/>
          </a:xfrm>
          <a:ln/>
        </p:spPr>
      </p:sp>
      <p:sp>
        <p:nvSpPr>
          <p:cNvPr id="251909" name="Rectangle 3"/>
          <p:cNvSpPr>
            <a:spLocks noGrp="1" noChangeArrowheads="1"/>
          </p:cNvSpPr>
          <p:nvPr>
            <p:ph type="body" idx="1"/>
          </p:nvPr>
        </p:nvSpPr>
        <p:spPr>
          <a:xfrm>
            <a:off x="990600" y="4862885"/>
            <a:ext cx="5399276" cy="4602693"/>
          </a:xfrm>
          <a:noFill/>
        </p:spPr>
        <p:txBody>
          <a:bodyPr lIns="95353" tIns="47676" rIns="95353" bIns="47676"/>
          <a:lstStyle/>
          <a:p>
            <a:pPr eaLnBrk="1" hangingPunct="1">
              <a:lnSpc>
                <a:spcPct val="100000"/>
              </a:lnSpc>
              <a:spcBef>
                <a:spcPts val="0"/>
              </a:spcBef>
            </a:pPr>
            <a:endParaRPr lang="ja-JP" altLang="ja-JP" sz="1050" dirty="0">
              <a:latin typeface="ＭＳ Ｐ明朝" panose="02020600040205080304" pitchFamily="18" charset="-128"/>
            </a:endParaRPr>
          </a:p>
        </p:txBody>
      </p:sp>
    </p:spTree>
    <p:extLst>
      <p:ext uri="{BB962C8B-B14F-4D97-AF65-F5344CB8AC3E}">
        <p14:creationId xmlns:p14="http://schemas.microsoft.com/office/powerpoint/2010/main" val="3924196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2" name="Rectangle 2"/>
          <p:cNvSpPr>
            <a:spLocks noGrp="1" noRot="1" noChangeAspect="1" noChangeArrowheads="1" noTextEdit="1"/>
          </p:cNvSpPr>
          <p:nvPr>
            <p:ph type="sldImg"/>
          </p:nvPr>
        </p:nvSpPr>
        <p:spPr>
          <a:xfrm>
            <a:off x="990600" y="768350"/>
            <a:ext cx="5119688" cy="3838575"/>
          </a:xfrm>
          <a:ln/>
        </p:spPr>
      </p:sp>
      <p:sp>
        <p:nvSpPr>
          <p:cNvPr id="252933" name="Rectangle 3"/>
          <p:cNvSpPr>
            <a:spLocks noGrp="1" noChangeArrowheads="1"/>
          </p:cNvSpPr>
          <p:nvPr>
            <p:ph type="body" idx="1"/>
          </p:nvPr>
        </p:nvSpPr>
        <p:spPr>
          <a:xfrm>
            <a:off x="990600" y="4862885"/>
            <a:ext cx="5399276" cy="4602693"/>
          </a:xfrm>
          <a:noFill/>
        </p:spPr>
        <p:txBody>
          <a:bodyPr lIns="95353" tIns="47676" rIns="95353" bIns="47676"/>
          <a:lstStyle/>
          <a:p>
            <a:pPr eaLnBrk="1" hangingPunct="1">
              <a:lnSpc>
                <a:spcPct val="100000"/>
              </a:lnSpc>
              <a:spcBef>
                <a:spcPts val="0"/>
              </a:spcBef>
            </a:pPr>
            <a:endParaRPr lang="ja-JP" altLang="ja-JP" sz="1050" dirty="0">
              <a:latin typeface="ＭＳ Ｐ明朝" panose="02020600040205080304" pitchFamily="18" charset="-128"/>
            </a:endParaRPr>
          </a:p>
        </p:txBody>
      </p:sp>
    </p:spTree>
    <p:extLst>
      <p:ext uri="{BB962C8B-B14F-4D97-AF65-F5344CB8AC3E}">
        <p14:creationId xmlns:p14="http://schemas.microsoft.com/office/powerpoint/2010/main" val="552754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6" name="Rectangle 2"/>
          <p:cNvSpPr>
            <a:spLocks noGrp="1" noRot="1" noChangeAspect="1" noChangeArrowheads="1" noTextEdit="1"/>
          </p:cNvSpPr>
          <p:nvPr>
            <p:ph type="sldImg"/>
          </p:nvPr>
        </p:nvSpPr>
        <p:spPr>
          <a:xfrm>
            <a:off x="990600" y="768350"/>
            <a:ext cx="5119688" cy="3838575"/>
          </a:xfrm>
          <a:ln/>
        </p:spPr>
      </p:sp>
      <p:sp>
        <p:nvSpPr>
          <p:cNvPr id="253957" name="Rectangle 3"/>
          <p:cNvSpPr>
            <a:spLocks noGrp="1" noChangeArrowheads="1"/>
          </p:cNvSpPr>
          <p:nvPr>
            <p:ph type="body" idx="1"/>
          </p:nvPr>
        </p:nvSpPr>
        <p:spPr>
          <a:xfrm>
            <a:off x="990600" y="4862885"/>
            <a:ext cx="5399276" cy="4602693"/>
          </a:xfrm>
          <a:noFill/>
        </p:spPr>
        <p:txBody>
          <a:bodyPr lIns="95353" tIns="47676" rIns="95353" bIns="47676"/>
          <a:lstStyle/>
          <a:p>
            <a:pPr eaLnBrk="1" hangingPunct="1">
              <a:lnSpc>
                <a:spcPct val="100000"/>
              </a:lnSpc>
              <a:spcBef>
                <a:spcPts val="0"/>
              </a:spcBef>
            </a:pPr>
            <a:endParaRPr lang="ja-JP" altLang="en-US" sz="1050" dirty="0">
              <a:latin typeface="ＭＳ Ｐ明朝" panose="02020600040205080304" pitchFamily="18" charset="-128"/>
            </a:endParaRPr>
          </a:p>
        </p:txBody>
      </p:sp>
    </p:spTree>
    <p:extLst>
      <p:ext uri="{BB962C8B-B14F-4D97-AF65-F5344CB8AC3E}">
        <p14:creationId xmlns:p14="http://schemas.microsoft.com/office/powerpoint/2010/main" val="3918000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98538" y="4861236"/>
            <a:ext cx="5391338" cy="4604341"/>
          </a:xfrm>
        </p:spPr>
        <p:txBody>
          <a:bodyPr/>
          <a:lstStyle/>
          <a:p>
            <a:pPr>
              <a:lnSpc>
                <a:spcPct val="100000"/>
              </a:lnSpc>
              <a:spcBef>
                <a:spcPts val="0"/>
              </a:spcBef>
            </a:pPr>
            <a:endParaRPr kumimoji="1" lang="en-US" altLang="ja-JP" sz="1050" dirty="0">
              <a:latin typeface="ＭＳ Ｐ明朝" panose="02020600040205080304" pitchFamily="18" charset="-128"/>
            </a:endParaRPr>
          </a:p>
        </p:txBody>
      </p:sp>
    </p:spTree>
    <p:extLst>
      <p:ext uri="{BB962C8B-B14F-4D97-AF65-F5344CB8AC3E}">
        <p14:creationId xmlns:p14="http://schemas.microsoft.com/office/powerpoint/2010/main" val="1890332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CFFE0DF-4B0F-4C56-9A36-38520926E535}" type="slidenum">
              <a:rPr lang="en-US" altLang="ja-JP"/>
              <a:pPr>
                <a:defRPr/>
              </a:pPr>
              <a:t>‹#›</a:t>
            </a:fld>
            <a:endParaRPr lang="en-US" altLang="ja-JP"/>
          </a:p>
        </p:txBody>
      </p:sp>
    </p:spTree>
    <p:extLst>
      <p:ext uri="{BB962C8B-B14F-4D97-AF65-F5344CB8AC3E}">
        <p14:creationId xmlns:p14="http://schemas.microsoft.com/office/powerpoint/2010/main" val="385038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8869823-6CA6-45F7-9597-24B2938C8C95}" type="slidenum">
              <a:rPr lang="en-US" altLang="ja-JP"/>
              <a:pPr>
                <a:defRPr/>
              </a:pPr>
              <a:t>‹#›</a:t>
            </a:fld>
            <a:endParaRPr lang="en-US" altLang="ja-JP"/>
          </a:p>
        </p:txBody>
      </p:sp>
    </p:spTree>
    <p:extLst>
      <p:ext uri="{BB962C8B-B14F-4D97-AF65-F5344CB8AC3E}">
        <p14:creationId xmlns:p14="http://schemas.microsoft.com/office/powerpoint/2010/main" val="102355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125912-4FE6-4739-9CEE-93F216AE563D}" type="slidenum">
              <a:rPr lang="en-US" altLang="ja-JP"/>
              <a:pPr>
                <a:defRPr/>
              </a:pPr>
              <a:t>‹#›</a:t>
            </a:fld>
            <a:endParaRPr lang="en-US" altLang="ja-JP"/>
          </a:p>
        </p:txBody>
      </p:sp>
    </p:spTree>
    <p:extLst>
      <p:ext uri="{BB962C8B-B14F-4D97-AF65-F5344CB8AC3E}">
        <p14:creationId xmlns:p14="http://schemas.microsoft.com/office/powerpoint/2010/main" val="607919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44C6C4-25A1-48AF-ACF8-364E8730E55F}" type="slidenum">
              <a:rPr lang="en-US" altLang="ja-JP"/>
              <a:pPr>
                <a:defRPr/>
              </a:pPr>
              <a:t>‹#›</a:t>
            </a:fld>
            <a:endParaRPr lang="en-US" altLang="ja-JP"/>
          </a:p>
        </p:txBody>
      </p:sp>
    </p:spTree>
    <p:extLst>
      <p:ext uri="{BB962C8B-B14F-4D97-AF65-F5344CB8AC3E}">
        <p14:creationId xmlns:p14="http://schemas.microsoft.com/office/powerpoint/2010/main" val="1187213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72"/>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89470" indent="0" algn="ctr">
              <a:buNone/>
              <a:defRPr>
                <a:solidFill>
                  <a:schemeClr val="tx1">
                    <a:tint val="75000"/>
                  </a:schemeClr>
                </a:solidFill>
              </a:defRPr>
            </a:lvl2pPr>
            <a:lvl3pPr marL="778939" indent="0" algn="ctr">
              <a:buNone/>
              <a:defRPr>
                <a:solidFill>
                  <a:schemeClr val="tx1">
                    <a:tint val="75000"/>
                  </a:schemeClr>
                </a:solidFill>
              </a:defRPr>
            </a:lvl3pPr>
            <a:lvl4pPr marL="1168408" indent="0" algn="ctr">
              <a:buNone/>
              <a:defRPr>
                <a:solidFill>
                  <a:schemeClr val="tx1">
                    <a:tint val="75000"/>
                  </a:schemeClr>
                </a:solidFill>
              </a:defRPr>
            </a:lvl4pPr>
            <a:lvl5pPr marL="1557877" indent="0" algn="ctr">
              <a:buNone/>
              <a:defRPr>
                <a:solidFill>
                  <a:schemeClr val="tx1">
                    <a:tint val="75000"/>
                  </a:schemeClr>
                </a:solidFill>
              </a:defRPr>
            </a:lvl5pPr>
            <a:lvl6pPr marL="1947347" indent="0" algn="ctr">
              <a:buNone/>
              <a:defRPr>
                <a:solidFill>
                  <a:schemeClr val="tx1">
                    <a:tint val="75000"/>
                  </a:schemeClr>
                </a:solidFill>
              </a:defRPr>
            </a:lvl6pPr>
            <a:lvl7pPr marL="2336817" indent="0" algn="ctr">
              <a:buNone/>
              <a:defRPr>
                <a:solidFill>
                  <a:schemeClr val="tx1">
                    <a:tint val="75000"/>
                  </a:schemeClr>
                </a:solidFill>
              </a:defRPr>
            </a:lvl7pPr>
            <a:lvl8pPr marL="2726285" indent="0" algn="ctr">
              <a:buNone/>
              <a:defRPr>
                <a:solidFill>
                  <a:schemeClr val="tx1">
                    <a:tint val="75000"/>
                  </a:schemeClr>
                </a:solidFill>
              </a:defRPr>
            </a:lvl8pPr>
            <a:lvl9pPr marL="3115754"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844083" eaLnBrk="0" hangingPunct="0">
              <a:defRPr>
                <a:solidFill>
                  <a:srgbClr val="000000"/>
                </a:solidFill>
                <a:latin typeface="HGPｺﾞｼｯｸM" panose="020B0600000000000000" pitchFamily="50" charset="-128"/>
                <a:ea typeface="HGPｺﾞｼｯｸM" panose="020B0600000000000000" pitchFamily="50" charset="-128"/>
              </a:defRPr>
            </a:lvl1pPr>
          </a:lstStyle>
          <a:p>
            <a:pPr>
              <a:defRPr/>
            </a:pPr>
            <a:fld id="{EDF2E6A4-02BC-42B2-9C89-7DA08AEF0E74}" type="slidenum">
              <a:rPr lang="ja-JP" altLang="en-US"/>
              <a:pPr>
                <a:defRPr/>
              </a:pPr>
              <a:t>‹#›</a:t>
            </a:fld>
            <a:endParaRPr lang="ja-JP" altLang="en-US"/>
          </a:p>
        </p:txBody>
      </p:sp>
    </p:spTree>
    <p:extLst>
      <p:ext uri="{BB962C8B-B14F-4D97-AF65-F5344CB8AC3E}">
        <p14:creationId xmlns:p14="http://schemas.microsoft.com/office/powerpoint/2010/main" val="7363708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84588A79-512A-4493-8494-481FEE2D3C30}" type="slidenum">
              <a:rPr lang="ja-JP" altLang="en-US"/>
              <a:pPr>
                <a:defRPr/>
              </a:pPr>
              <a:t>‹#›</a:t>
            </a:fld>
            <a:endParaRPr lang="ja-JP" altLang="en-US"/>
          </a:p>
        </p:txBody>
      </p:sp>
    </p:spTree>
    <p:extLst>
      <p:ext uri="{BB962C8B-B14F-4D97-AF65-F5344CB8AC3E}">
        <p14:creationId xmlns:p14="http://schemas.microsoft.com/office/powerpoint/2010/main" val="24385511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47"/>
            <a:ext cx="7772400" cy="1362075"/>
          </a:xfrm>
        </p:spPr>
        <p:txBody>
          <a:bodyPr anchor="t"/>
          <a:lstStyle>
            <a:lvl1pPr algn="l">
              <a:defRPr sz="3408"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1704">
                <a:solidFill>
                  <a:schemeClr val="tx1">
                    <a:tint val="75000"/>
                  </a:schemeClr>
                </a:solidFill>
              </a:defRPr>
            </a:lvl1pPr>
            <a:lvl2pPr marL="389470" indent="0">
              <a:buNone/>
              <a:defRPr sz="1534">
                <a:solidFill>
                  <a:schemeClr val="tx1">
                    <a:tint val="75000"/>
                  </a:schemeClr>
                </a:solidFill>
              </a:defRPr>
            </a:lvl2pPr>
            <a:lvl3pPr marL="778939" indent="0">
              <a:buNone/>
              <a:defRPr sz="1363">
                <a:solidFill>
                  <a:schemeClr val="tx1">
                    <a:tint val="75000"/>
                  </a:schemeClr>
                </a:solidFill>
              </a:defRPr>
            </a:lvl3pPr>
            <a:lvl4pPr marL="1168408" indent="0">
              <a:buNone/>
              <a:defRPr sz="1193">
                <a:solidFill>
                  <a:schemeClr val="tx1">
                    <a:tint val="75000"/>
                  </a:schemeClr>
                </a:solidFill>
              </a:defRPr>
            </a:lvl4pPr>
            <a:lvl5pPr marL="1557877" indent="0">
              <a:buNone/>
              <a:defRPr sz="1193">
                <a:solidFill>
                  <a:schemeClr val="tx1">
                    <a:tint val="75000"/>
                  </a:schemeClr>
                </a:solidFill>
              </a:defRPr>
            </a:lvl5pPr>
            <a:lvl6pPr marL="1947347" indent="0">
              <a:buNone/>
              <a:defRPr sz="1193">
                <a:solidFill>
                  <a:schemeClr val="tx1">
                    <a:tint val="75000"/>
                  </a:schemeClr>
                </a:solidFill>
              </a:defRPr>
            </a:lvl6pPr>
            <a:lvl7pPr marL="2336817" indent="0">
              <a:buNone/>
              <a:defRPr sz="1193">
                <a:solidFill>
                  <a:schemeClr val="tx1">
                    <a:tint val="75000"/>
                  </a:schemeClr>
                </a:solidFill>
              </a:defRPr>
            </a:lvl7pPr>
            <a:lvl8pPr marL="2726285" indent="0">
              <a:buNone/>
              <a:defRPr sz="1193">
                <a:solidFill>
                  <a:schemeClr val="tx1">
                    <a:tint val="75000"/>
                  </a:schemeClr>
                </a:solidFill>
              </a:defRPr>
            </a:lvl8pPr>
            <a:lvl9pPr marL="3115754" indent="0">
              <a:buNone/>
              <a:defRPr sz="1193">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69DFF542-1EB3-4ACC-8240-3826FAAFCDF2}" type="slidenum">
              <a:rPr lang="ja-JP" altLang="en-US"/>
              <a:pPr>
                <a:defRPr/>
              </a:pPr>
              <a:t>‹#›</a:t>
            </a:fld>
            <a:endParaRPr lang="ja-JP" altLang="en-US"/>
          </a:p>
        </p:txBody>
      </p:sp>
    </p:spTree>
    <p:extLst>
      <p:ext uri="{BB962C8B-B14F-4D97-AF65-F5344CB8AC3E}">
        <p14:creationId xmlns:p14="http://schemas.microsoft.com/office/powerpoint/2010/main" val="371915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AF1BF47E-A15D-4F6F-B25E-6E33568FB69B}" type="slidenum">
              <a:rPr lang="ja-JP" altLang="en-US"/>
              <a:pPr>
                <a:defRPr/>
              </a:pPr>
              <a:t>‹#›</a:t>
            </a:fld>
            <a:endParaRPr lang="ja-JP" altLang="en-US"/>
          </a:p>
        </p:txBody>
      </p:sp>
    </p:spTree>
    <p:extLst>
      <p:ext uri="{BB962C8B-B14F-4D97-AF65-F5344CB8AC3E}">
        <p14:creationId xmlns:p14="http://schemas.microsoft.com/office/powerpoint/2010/main" val="19159241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045" b="1"/>
            </a:lvl1pPr>
            <a:lvl2pPr marL="389470" indent="0">
              <a:buNone/>
              <a:defRPr sz="1704" b="1"/>
            </a:lvl2pPr>
            <a:lvl3pPr marL="778939" indent="0">
              <a:buNone/>
              <a:defRPr sz="1534" b="1"/>
            </a:lvl3pPr>
            <a:lvl4pPr marL="1168408" indent="0">
              <a:buNone/>
              <a:defRPr sz="1363" b="1"/>
            </a:lvl4pPr>
            <a:lvl5pPr marL="1557877" indent="0">
              <a:buNone/>
              <a:defRPr sz="1363" b="1"/>
            </a:lvl5pPr>
            <a:lvl6pPr marL="1947347" indent="0">
              <a:buNone/>
              <a:defRPr sz="1363" b="1"/>
            </a:lvl6pPr>
            <a:lvl7pPr marL="2336817" indent="0">
              <a:buNone/>
              <a:defRPr sz="1363" b="1"/>
            </a:lvl7pPr>
            <a:lvl8pPr marL="2726285" indent="0">
              <a:buNone/>
              <a:defRPr sz="1363" b="1"/>
            </a:lvl8pPr>
            <a:lvl9pPr marL="3115754" indent="0">
              <a:buNone/>
              <a:defRPr sz="136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31" y="1535113"/>
            <a:ext cx="4041775" cy="639762"/>
          </a:xfrm>
        </p:spPr>
        <p:txBody>
          <a:bodyPr anchor="b"/>
          <a:lstStyle>
            <a:lvl1pPr marL="0" indent="0">
              <a:buNone/>
              <a:defRPr sz="2045" b="1"/>
            </a:lvl1pPr>
            <a:lvl2pPr marL="389470" indent="0">
              <a:buNone/>
              <a:defRPr sz="1704" b="1"/>
            </a:lvl2pPr>
            <a:lvl3pPr marL="778939" indent="0">
              <a:buNone/>
              <a:defRPr sz="1534" b="1"/>
            </a:lvl3pPr>
            <a:lvl4pPr marL="1168408" indent="0">
              <a:buNone/>
              <a:defRPr sz="1363" b="1"/>
            </a:lvl4pPr>
            <a:lvl5pPr marL="1557877" indent="0">
              <a:buNone/>
              <a:defRPr sz="1363" b="1"/>
            </a:lvl5pPr>
            <a:lvl6pPr marL="1947347" indent="0">
              <a:buNone/>
              <a:defRPr sz="1363" b="1"/>
            </a:lvl6pPr>
            <a:lvl7pPr marL="2336817" indent="0">
              <a:buNone/>
              <a:defRPr sz="1363" b="1"/>
            </a:lvl7pPr>
            <a:lvl8pPr marL="2726285" indent="0">
              <a:buNone/>
              <a:defRPr sz="1363" b="1"/>
            </a:lvl8pPr>
            <a:lvl9pPr marL="3115754" indent="0">
              <a:buNone/>
              <a:defRPr sz="136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31" y="2174875"/>
            <a:ext cx="4041775"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8" name="フッター プレースホルダ 7"/>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5EA609AC-5C1B-4519-8105-19A884C09349}" type="slidenum">
              <a:rPr lang="ja-JP" altLang="en-US"/>
              <a:pPr>
                <a:defRPr/>
              </a:pPr>
              <a:t>‹#›</a:t>
            </a:fld>
            <a:endParaRPr lang="ja-JP" altLang="en-US"/>
          </a:p>
        </p:txBody>
      </p:sp>
    </p:spTree>
    <p:extLst>
      <p:ext uri="{BB962C8B-B14F-4D97-AF65-F5344CB8AC3E}">
        <p14:creationId xmlns:p14="http://schemas.microsoft.com/office/powerpoint/2010/main" val="11224200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4" name="フッター プレースホルダ 3"/>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10A08322-1D60-4FA4-9F9E-097FEDF0E86B}" type="slidenum">
              <a:rPr lang="ja-JP" altLang="en-US"/>
              <a:pPr>
                <a:defRPr/>
              </a:pPr>
              <a:t>‹#›</a:t>
            </a:fld>
            <a:endParaRPr lang="ja-JP" altLang="en-US"/>
          </a:p>
        </p:txBody>
      </p:sp>
    </p:spTree>
    <p:extLst>
      <p:ext uri="{BB962C8B-B14F-4D97-AF65-F5344CB8AC3E}">
        <p14:creationId xmlns:p14="http://schemas.microsoft.com/office/powerpoint/2010/main" val="12530896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3" name="フッター プレースホルダ 2"/>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789BF093-F0AF-42C4-9AAD-A698F02ACF6E}" type="slidenum">
              <a:rPr lang="ja-JP" altLang="en-US"/>
              <a:pPr>
                <a:defRPr/>
              </a:pPr>
              <a:t>‹#›</a:t>
            </a:fld>
            <a:endParaRPr lang="ja-JP" altLang="en-US"/>
          </a:p>
        </p:txBody>
      </p:sp>
    </p:spTree>
    <p:extLst>
      <p:ext uri="{BB962C8B-B14F-4D97-AF65-F5344CB8AC3E}">
        <p14:creationId xmlns:p14="http://schemas.microsoft.com/office/powerpoint/2010/main" val="30980737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2CE273A-713D-4DB5-A56E-4410CE5A43E1}" type="slidenum">
              <a:rPr lang="en-US" altLang="ja-JP"/>
              <a:pPr>
                <a:defRPr/>
              </a:pPr>
              <a:t>‹#›</a:t>
            </a:fld>
            <a:endParaRPr lang="en-US" altLang="ja-JP"/>
          </a:p>
        </p:txBody>
      </p:sp>
    </p:spTree>
    <p:extLst>
      <p:ext uri="{BB962C8B-B14F-4D97-AF65-F5344CB8AC3E}">
        <p14:creationId xmlns:p14="http://schemas.microsoft.com/office/powerpoint/2010/main" val="31337397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1" y="273053"/>
            <a:ext cx="3008313" cy="1162050"/>
          </a:xfrm>
        </p:spPr>
        <p:txBody>
          <a:bodyPr anchor="b"/>
          <a:lstStyle>
            <a:lvl1pPr algn="l">
              <a:defRPr sz="1704" b="1"/>
            </a:lvl1pPr>
          </a:lstStyle>
          <a:p>
            <a:r>
              <a:rPr lang="ja-JP" altLang="en-US"/>
              <a:t>マスタ タイトルの書式設定</a:t>
            </a:r>
          </a:p>
        </p:txBody>
      </p:sp>
      <p:sp>
        <p:nvSpPr>
          <p:cNvPr id="3" name="コンテンツ プレースホルダ 2"/>
          <p:cNvSpPr>
            <a:spLocks noGrp="1"/>
          </p:cNvSpPr>
          <p:nvPr>
            <p:ph idx="1"/>
          </p:nvPr>
        </p:nvSpPr>
        <p:spPr>
          <a:xfrm>
            <a:off x="3575052" y="273077"/>
            <a:ext cx="5111750" cy="5853113"/>
          </a:xfrm>
        </p:spPr>
        <p:txBody>
          <a:bodyPr/>
          <a:lstStyle>
            <a:lvl1pPr>
              <a:defRPr sz="2727"/>
            </a:lvl1pPr>
            <a:lvl2pPr>
              <a:defRPr sz="2386"/>
            </a:lvl2pPr>
            <a:lvl3pPr>
              <a:defRPr sz="2045"/>
            </a:lvl3pPr>
            <a:lvl4pPr>
              <a:defRPr sz="1704"/>
            </a:lvl4pPr>
            <a:lvl5pPr>
              <a:defRPr sz="1704"/>
            </a:lvl5pPr>
            <a:lvl6pPr>
              <a:defRPr sz="1704"/>
            </a:lvl6pPr>
            <a:lvl7pPr>
              <a:defRPr sz="1704"/>
            </a:lvl7pPr>
            <a:lvl8pPr>
              <a:defRPr sz="1704"/>
            </a:lvl8pPr>
            <a:lvl9pPr>
              <a:defRPr sz="170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11" y="1435103"/>
            <a:ext cx="3008313" cy="4691063"/>
          </a:xfrm>
        </p:spPr>
        <p:txBody>
          <a:bodyPr/>
          <a:lstStyle>
            <a:lvl1pPr marL="0" indent="0">
              <a:buNone/>
              <a:defRPr sz="1193"/>
            </a:lvl1pPr>
            <a:lvl2pPr marL="389470" indent="0">
              <a:buNone/>
              <a:defRPr sz="1023"/>
            </a:lvl2pPr>
            <a:lvl3pPr marL="778939" indent="0">
              <a:buNone/>
              <a:defRPr sz="852"/>
            </a:lvl3pPr>
            <a:lvl4pPr marL="1168408" indent="0">
              <a:buNone/>
              <a:defRPr sz="767"/>
            </a:lvl4pPr>
            <a:lvl5pPr marL="1557877" indent="0">
              <a:buNone/>
              <a:defRPr sz="767"/>
            </a:lvl5pPr>
            <a:lvl6pPr marL="1947347" indent="0">
              <a:buNone/>
              <a:defRPr sz="767"/>
            </a:lvl6pPr>
            <a:lvl7pPr marL="2336817" indent="0">
              <a:buNone/>
              <a:defRPr sz="767"/>
            </a:lvl7pPr>
            <a:lvl8pPr marL="2726285" indent="0">
              <a:buNone/>
              <a:defRPr sz="767"/>
            </a:lvl8pPr>
            <a:lvl9pPr marL="3115754" indent="0">
              <a:buNone/>
              <a:defRPr sz="767"/>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FA1E913E-B080-434F-9CC9-8C37BAB05B7F}" type="slidenum">
              <a:rPr lang="ja-JP" altLang="en-US"/>
              <a:pPr>
                <a:defRPr/>
              </a:pPr>
              <a:t>‹#›</a:t>
            </a:fld>
            <a:endParaRPr lang="ja-JP" altLang="en-US"/>
          </a:p>
        </p:txBody>
      </p:sp>
    </p:spTree>
    <p:extLst>
      <p:ext uri="{BB962C8B-B14F-4D97-AF65-F5344CB8AC3E}">
        <p14:creationId xmlns:p14="http://schemas.microsoft.com/office/powerpoint/2010/main" val="9922846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3"/>
            <a:ext cx="5486400" cy="566738"/>
          </a:xfrm>
        </p:spPr>
        <p:txBody>
          <a:bodyPr anchor="b"/>
          <a:lstStyle>
            <a:lvl1pPr algn="l">
              <a:defRPr sz="1704" b="1"/>
            </a:lvl1pPr>
          </a:lstStyle>
          <a:p>
            <a:r>
              <a:rPr lang="ja-JP" altLang="en-US"/>
              <a:t>マスタ タイトルの書式設定</a:t>
            </a:r>
          </a:p>
        </p:txBody>
      </p:sp>
      <p:sp>
        <p:nvSpPr>
          <p:cNvPr id="3" name="図プレースホルダ 2"/>
          <p:cNvSpPr>
            <a:spLocks noGrp="1"/>
          </p:cNvSpPr>
          <p:nvPr>
            <p:ph type="pic" idx="1"/>
          </p:nvPr>
        </p:nvSpPr>
        <p:spPr>
          <a:xfrm>
            <a:off x="1792288" y="612778"/>
            <a:ext cx="5486400" cy="4114800"/>
          </a:xfrm>
        </p:spPr>
        <p:txBody>
          <a:bodyPr rtlCol="0">
            <a:normAutofit/>
          </a:bodyPr>
          <a:lstStyle>
            <a:lvl1pPr marL="0" indent="0">
              <a:buNone/>
              <a:defRPr sz="2727"/>
            </a:lvl1pPr>
            <a:lvl2pPr marL="389470" indent="0">
              <a:buNone/>
              <a:defRPr sz="2386"/>
            </a:lvl2pPr>
            <a:lvl3pPr marL="778939" indent="0">
              <a:buNone/>
              <a:defRPr sz="2045"/>
            </a:lvl3pPr>
            <a:lvl4pPr marL="1168408" indent="0">
              <a:buNone/>
              <a:defRPr sz="1704"/>
            </a:lvl4pPr>
            <a:lvl5pPr marL="1557877" indent="0">
              <a:buNone/>
              <a:defRPr sz="1704"/>
            </a:lvl5pPr>
            <a:lvl6pPr marL="1947347" indent="0">
              <a:buNone/>
              <a:defRPr sz="1704"/>
            </a:lvl6pPr>
            <a:lvl7pPr marL="2336817" indent="0">
              <a:buNone/>
              <a:defRPr sz="1704"/>
            </a:lvl7pPr>
            <a:lvl8pPr marL="2726285" indent="0">
              <a:buNone/>
              <a:defRPr sz="1704"/>
            </a:lvl8pPr>
            <a:lvl9pPr marL="3115754" indent="0">
              <a:buNone/>
              <a:defRPr sz="1704"/>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193"/>
            </a:lvl1pPr>
            <a:lvl2pPr marL="389470" indent="0">
              <a:buNone/>
              <a:defRPr sz="1023"/>
            </a:lvl2pPr>
            <a:lvl3pPr marL="778939" indent="0">
              <a:buNone/>
              <a:defRPr sz="852"/>
            </a:lvl3pPr>
            <a:lvl4pPr marL="1168408" indent="0">
              <a:buNone/>
              <a:defRPr sz="767"/>
            </a:lvl4pPr>
            <a:lvl5pPr marL="1557877" indent="0">
              <a:buNone/>
              <a:defRPr sz="767"/>
            </a:lvl5pPr>
            <a:lvl6pPr marL="1947347" indent="0">
              <a:buNone/>
              <a:defRPr sz="767"/>
            </a:lvl6pPr>
            <a:lvl7pPr marL="2336817" indent="0">
              <a:buNone/>
              <a:defRPr sz="767"/>
            </a:lvl7pPr>
            <a:lvl8pPr marL="2726285" indent="0">
              <a:buNone/>
              <a:defRPr sz="767"/>
            </a:lvl8pPr>
            <a:lvl9pPr marL="3115754" indent="0">
              <a:buNone/>
              <a:defRPr sz="767"/>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DCD12232-5F92-4469-9DFF-66593BDE7103}" type="slidenum">
              <a:rPr lang="ja-JP" altLang="en-US"/>
              <a:pPr>
                <a:defRPr/>
              </a:pPr>
              <a:t>‹#›</a:t>
            </a:fld>
            <a:endParaRPr lang="ja-JP" altLang="en-US"/>
          </a:p>
        </p:txBody>
      </p:sp>
    </p:spTree>
    <p:extLst>
      <p:ext uri="{BB962C8B-B14F-4D97-AF65-F5344CB8AC3E}">
        <p14:creationId xmlns:p14="http://schemas.microsoft.com/office/powerpoint/2010/main" val="33600890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A953BE6C-BED9-421C-8CC3-9FB814BD2C61}" type="slidenum">
              <a:rPr lang="ja-JP" altLang="en-US"/>
              <a:pPr>
                <a:defRPr/>
              </a:pPr>
              <a:t>‹#›</a:t>
            </a:fld>
            <a:endParaRPr lang="ja-JP" altLang="en-US"/>
          </a:p>
        </p:txBody>
      </p:sp>
    </p:spTree>
    <p:extLst>
      <p:ext uri="{BB962C8B-B14F-4D97-AF65-F5344CB8AC3E}">
        <p14:creationId xmlns:p14="http://schemas.microsoft.com/office/powerpoint/2010/main" val="1510169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63"/>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63"/>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defTabSz="844083" eaLnBrk="0" fontAlgn="base" hangingPunct="0">
              <a:spcBef>
                <a:spcPct val="0"/>
              </a:spcBef>
              <a:spcAft>
                <a:spcPct val="0"/>
              </a:spcAft>
              <a:defRPr>
                <a:latin typeface="HGPｺﾞｼｯｸM" panose="020B0600000000000000" pitchFamily="50" charset="-128"/>
                <a:ea typeface="HGPｺﾞｼｯｸM" panose="020B0600000000000000"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844083" eaLnBrk="0" hangingPunct="0">
              <a:defRPr>
                <a:latin typeface="HGPｺﾞｼｯｸM" panose="020B0600000000000000" pitchFamily="50" charset="-128"/>
                <a:ea typeface="HGPｺﾞｼｯｸM" panose="020B0600000000000000" pitchFamily="50" charset="-128"/>
              </a:defRPr>
            </a:lvl1pPr>
          </a:lstStyle>
          <a:p>
            <a:pPr>
              <a:defRPr/>
            </a:pPr>
            <a:fld id="{AE27D20A-38B9-4BAC-9688-6560C773C914}" type="slidenum">
              <a:rPr lang="ja-JP" altLang="en-US"/>
              <a:pPr>
                <a:defRPr/>
              </a:pPr>
              <a:t>‹#›</a:t>
            </a:fld>
            <a:endParaRPr lang="ja-JP" altLang="en-US"/>
          </a:p>
        </p:txBody>
      </p:sp>
    </p:spTree>
    <p:extLst>
      <p:ext uri="{BB962C8B-B14F-4D97-AF65-F5344CB8AC3E}">
        <p14:creationId xmlns:p14="http://schemas.microsoft.com/office/powerpoint/2010/main" val="6810432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Subtitle &amp; Content">
    <p:spTree>
      <p:nvGrpSpPr>
        <p:cNvPr id="1" name=""/>
        <p:cNvGrpSpPr/>
        <p:nvPr/>
      </p:nvGrpSpPr>
      <p:grpSpPr>
        <a:xfrm>
          <a:off x="0" y="0"/>
          <a:ext cx="0" cy="0"/>
          <a:chOff x="0" y="0"/>
          <a:chExt cx="0" cy="0"/>
        </a:xfrm>
      </p:grpSpPr>
      <p:grpSp>
        <p:nvGrpSpPr>
          <p:cNvPr id="5" name="Group 9"/>
          <p:cNvGrpSpPr>
            <a:grpSpLocks/>
          </p:cNvGrpSpPr>
          <p:nvPr userDrawn="1"/>
        </p:nvGrpSpPr>
        <p:grpSpPr bwMode="auto">
          <a:xfrm>
            <a:off x="323851" y="1"/>
            <a:ext cx="8033238" cy="968375"/>
            <a:chOff x="323850" y="-1"/>
            <a:chExt cx="8032750" cy="968721"/>
          </a:xfrm>
        </p:grpSpPr>
        <p:sp>
          <p:nvSpPr>
            <p:cNvPr id="9" name="Rectangle 20"/>
            <p:cNvSpPr/>
            <p:nvPr userDrawn="1"/>
          </p:nvSpPr>
          <p:spPr>
            <a:xfrm>
              <a:off x="323850" y="-1"/>
              <a:ext cx="8032750" cy="96872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en-US" sz="1534">
                <a:solidFill>
                  <a:srgbClr val="FFFFFF"/>
                </a:solidFill>
              </a:endParaRPr>
            </a:p>
          </p:txBody>
        </p:sp>
        <p:sp>
          <p:nvSpPr>
            <p:cNvPr id="10" name="Rectangle 21"/>
            <p:cNvSpPr/>
            <p:nvPr userDrawn="1"/>
          </p:nvSpPr>
          <p:spPr>
            <a:xfrm>
              <a:off x="323850" y="-1"/>
              <a:ext cx="6165964" cy="825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en-US" sz="1534">
                <a:solidFill>
                  <a:srgbClr val="FFFFFF"/>
                </a:solidFill>
              </a:endParaRPr>
            </a:p>
          </p:txBody>
        </p:sp>
        <p:sp>
          <p:nvSpPr>
            <p:cNvPr id="11" name="Rectangle 22"/>
            <p:cNvSpPr/>
            <p:nvPr userDrawn="1"/>
          </p:nvSpPr>
          <p:spPr>
            <a:xfrm>
              <a:off x="6491278" y="876612"/>
              <a:ext cx="1865322" cy="921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en-US" sz="1534">
                <a:solidFill>
                  <a:srgbClr val="FFFFFF"/>
                </a:solidFill>
              </a:endParaRPr>
            </a:p>
          </p:txBody>
        </p:sp>
      </p:grpSp>
      <p:sp>
        <p:nvSpPr>
          <p:cNvPr id="6" name="Title 1"/>
          <p:cNvSpPr>
            <a:spLocks noGrp="1"/>
          </p:cNvSpPr>
          <p:nvPr>
            <p:ph type="title"/>
          </p:nvPr>
        </p:nvSpPr>
        <p:spPr>
          <a:xfrm>
            <a:off x="407102" y="139874"/>
            <a:ext cx="7862888" cy="457200"/>
          </a:xfrm>
        </p:spPr>
        <p:txBody>
          <a:bodyPr>
            <a:noAutofit/>
          </a:bodyPr>
          <a:lstStyle>
            <a:lvl1pPr algn="l">
              <a:defRPr sz="2386">
                <a:latin typeface="Arial" pitchFamily="34" charset="0"/>
                <a:cs typeface="Arial" pitchFamily="34" charset="0"/>
              </a:defRPr>
            </a:lvl1pPr>
          </a:lstStyle>
          <a:p>
            <a:r>
              <a:rPr lang="ja-JP" altLang="en-US" dirty="0"/>
              <a:t>マスター タイトルの書式設定</a:t>
            </a:r>
            <a:endParaRPr lang="en-US" dirty="0"/>
          </a:p>
        </p:txBody>
      </p:sp>
      <p:sp>
        <p:nvSpPr>
          <p:cNvPr id="7" name="Text Placeholder 7"/>
          <p:cNvSpPr>
            <a:spLocks noGrp="1"/>
          </p:cNvSpPr>
          <p:nvPr>
            <p:ph type="body" sz="quarter" idx="12"/>
          </p:nvPr>
        </p:nvSpPr>
        <p:spPr>
          <a:xfrm>
            <a:off x="457200" y="1524000"/>
            <a:ext cx="8153400" cy="4724400"/>
          </a:xfrm>
        </p:spPr>
        <p:txBody>
          <a:bodyPr/>
          <a:lstStyle>
            <a:lvl1pPr marL="0" indent="0">
              <a:buFontTx/>
              <a:buNone/>
              <a:defRPr sz="2386">
                <a:latin typeface="Arial" pitchFamily="34" charset="0"/>
                <a:cs typeface="Arial" pitchFamily="34" charset="0"/>
              </a:defRPr>
            </a:lvl1pPr>
            <a:lvl2pPr marL="587085" indent="-197499">
              <a:buClr>
                <a:srgbClr val="00B0F0"/>
              </a:buClr>
              <a:buFont typeface="Arial" pitchFamily="34" charset="0"/>
              <a:buChar char="•"/>
              <a:defRPr sz="2045">
                <a:latin typeface="Arial" pitchFamily="34" charset="0"/>
                <a:cs typeface="Arial" pitchFamily="34" charset="0"/>
              </a:defRPr>
            </a:lvl2pPr>
            <a:lvl3pPr marL="875217" indent="-192088">
              <a:buClr>
                <a:srgbClr val="00B0F0"/>
              </a:buClr>
              <a:buFont typeface="Arial" pitchFamily="34" charset="0"/>
              <a:buChar char="•"/>
              <a:defRPr sz="1875">
                <a:latin typeface="Arial" pitchFamily="34" charset="0"/>
                <a:cs typeface="Arial" pitchFamily="34" charset="0"/>
              </a:defRPr>
            </a:lvl3pPr>
            <a:lvl4pPr marL="1174170" indent="-202909">
              <a:buClr>
                <a:srgbClr val="00B0F0"/>
              </a:buClr>
              <a:buFont typeface="Arial" pitchFamily="34" charset="0"/>
              <a:buChar char="•"/>
              <a:defRPr>
                <a:latin typeface="Arial" pitchFamily="34" charset="0"/>
                <a:cs typeface="Arial" pitchFamily="34" charset="0"/>
              </a:defRPr>
            </a:lvl4pPr>
            <a:lvl5pPr marL="1753139" indent="-194793">
              <a:buClr>
                <a:srgbClr val="00B0F0"/>
              </a:buClr>
              <a:buFont typeface="Arial" pitchFamily="34" charset="0"/>
              <a:buChar cha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p:txBody>
      </p:sp>
      <p:sp>
        <p:nvSpPr>
          <p:cNvPr id="8" name="Text Placeholder 9"/>
          <p:cNvSpPr>
            <a:spLocks noGrp="1"/>
          </p:cNvSpPr>
          <p:nvPr>
            <p:ph type="body" sz="quarter" idx="13"/>
          </p:nvPr>
        </p:nvSpPr>
        <p:spPr>
          <a:xfrm>
            <a:off x="506504" y="611640"/>
            <a:ext cx="7710570" cy="277708"/>
          </a:xfrm>
        </p:spPr>
        <p:txBody>
          <a:bodyPr anchor="ctr">
            <a:noAutofit/>
          </a:bodyPr>
          <a:lstStyle>
            <a:lvl1pPr marL="0" indent="0">
              <a:buFontTx/>
              <a:buNone/>
              <a:defRPr sz="1704" baseline="0">
                <a:latin typeface="+mj-ea"/>
                <a:ea typeface="+mj-ea"/>
                <a:cs typeface="Arial" pitchFamily="34" charset="0"/>
              </a:defRPr>
            </a:lvl1pPr>
          </a:lstStyle>
          <a:p>
            <a:pPr lvl="0"/>
            <a:r>
              <a:rPr lang="ja-JP" altLang="en-US" dirty="0"/>
              <a:t>マスター テキストの書式設定</a:t>
            </a:r>
          </a:p>
        </p:txBody>
      </p:sp>
      <p:sp>
        <p:nvSpPr>
          <p:cNvPr id="12" name="Footer Placeholder 7"/>
          <p:cNvSpPr>
            <a:spLocks noGrp="1"/>
          </p:cNvSpPr>
          <p:nvPr>
            <p:ph type="ftr" sz="quarter" idx="14"/>
          </p:nvPr>
        </p:nvSpPr>
        <p:spPr>
          <a:xfrm>
            <a:off x="457200" y="6518275"/>
            <a:ext cx="4343400" cy="273050"/>
          </a:xfrm>
        </p:spPr>
        <p:txBody>
          <a:bodyPr lIns="91440" tIns="45720" rIns="91440" bIns="45720"/>
          <a:lstStyle>
            <a:lvl1pPr algn="l" defTabSz="844083" eaLnBrk="0" fontAlgn="base" hangingPunct="0">
              <a:spcBef>
                <a:spcPct val="0"/>
              </a:spcBef>
              <a:spcAft>
                <a:spcPct val="0"/>
              </a:spcAft>
              <a:defRPr sz="681">
                <a:solidFill>
                  <a:srgbClr val="9A9B9C"/>
                </a:solidFill>
                <a:latin typeface="+mn-lt"/>
                <a:ea typeface="HGPｺﾞｼｯｸM" panose="020B0600000000000000" pitchFamily="50" charset="-128"/>
              </a:defRPr>
            </a:lvl1pPr>
          </a:lstStyle>
          <a:p>
            <a:pPr>
              <a:defRPr/>
            </a:pPr>
            <a:r>
              <a:rPr lang="en-US"/>
              <a:t>CONFIDENTIAL</a:t>
            </a:r>
          </a:p>
        </p:txBody>
      </p:sp>
    </p:spTree>
    <p:extLst>
      <p:ext uri="{BB962C8B-B14F-4D97-AF65-F5344CB8AC3E}">
        <p14:creationId xmlns:p14="http://schemas.microsoft.com/office/powerpoint/2010/main" val="12027238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7635DF0-D0BD-4BE9-9786-280D4A2EE5A1}" type="slidenum">
              <a:rPr lang="en-US" altLang="ja-JP"/>
              <a:pPr>
                <a:defRPr/>
              </a:pPr>
              <a:t>‹#›</a:t>
            </a:fld>
            <a:endParaRPr lang="en-US" altLang="ja-JP"/>
          </a:p>
        </p:txBody>
      </p:sp>
    </p:spTree>
    <p:extLst>
      <p:ext uri="{BB962C8B-B14F-4D97-AF65-F5344CB8AC3E}">
        <p14:creationId xmlns:p14="http://schemas.microsoft.com/office/powerpoint/2010/main" val="195738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EABEC3D-94CB-4C03-AD63-BFAC179C2A98}" type="slidenum">
              <a:rPr lang="en-US" altLang="ja-JP"/>
              <a:pPr>
                <a:defRPr/>
              </a:pPr>
              <a:t>‹#›</a:t>
            </a:fld>
            <a:endParaRPr lang="en-US" altLang="ja-JP"/>
          </a:p>
        </p:txBody>
      </p:sp>
    </p:spTree>
    <p:extLst>
      <p:ext uri="{BB962C8B-B14F-4D97-AF65-F5344CB8AC3E}">
        <p14:creationId xmlns:p14="http://schemas.microsoft.com/office/powerpoint/2010/main" val="390517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31DCEEE-C6DE-4D81-956D-D1DAEBB74682}" type="slidenum">
              <a:rPr lang="en-US" altLang="ja-JP"/>
              <a:pPr>
                <a:defRPr/>
              </a:pPr>
              <a:t>‹#›</a:t>
            </a:fld>
            <a:endParaRPr lang="en-US" altLang="ja-JP"/>
          </a:p>
        </p:txBody>
      </p:sp>
    </p:spTree>
    <p:extLst>
      <p:ext uri="{BB962C8B-B14F-4D97-AF65-F5344CB8AC3E}">
        <p14:creationId xmlns:p14="http://schemas.microsoft.com/office/powerpoint/2010/main" val="201950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D9C7AA3-1489-4333-A026-D91348DD3DE7}" type="slidenum">
              <a:rPr lang="en-US" altLang="ja-JP"/>
              <a:pPr>
                <a:defRPr/>
              </a:pPr>
              <a:t>‹#›</a:t>
            </a:fld>
            <a:endParaRPr lang="en-US" altLang="ja-JP"/>
          </a:p>
        </p:txBody>
      </p:sp>
    </p:spTree>
    <p:extLst>
      <p:ext uri="{BB962C8B-B14F-4D97-AF65-F5344CB8AC3E}">
        <p14:creationId xmlns:p14="http://schemas.microsoft.com/office/powerpoint/2010/main" val="389158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1F0AD44-C1B2-4AD5-AC32-E72D9D47A9CD}" type="slidenum">
              <a:rPr lang="en-US" altLang="ja-JP"/>
              <a:pPr>
                <a:defRPr/>
              </a:pPr>
              <a:t>‹#›</a:t>
            </a:fld>
            <a:endParaRPr lang="en-US" altLang="ja-JP"/>
          </a:p>
        </p:txBody>
      </p:sp>
    </p:spTree>
    <p:extLst>
      <p:ext uri="{BB962C8B-B14F-4D97-AF65-F5344CB8AC3E}">
        <p14:creationId xmlns:p14="http://schemas.microsoft.com/office/powerpoint/2010/main" val="252109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A03FC39-E6B2-4781-BA98-4C8A1B325029}" type="slidenum">
              <a:rPr lang="en-US" altLang="ja-JP"/>
              <a:pPr>
                <a:defRPr/>
              </a:pPr>
              <a:t>‹#›</a:t>
            </a:fld>
            <a:endParaRPr lang="en-US" altLang="ja-JP"/>
          </a:p>
        </p:txBody>
      </p:sp>
    </p:spTree>
    <p:extLst>
      <p:ext uri="{BB962C8B-B14F-4D97-AF65-F5344CB8AC3E}">
        <p14:creationId xmlns:p14="http://schemas.microsoft.com/office/powerpoint/2010/main" val="2757912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26894D7-6E66-4246-80CE-88E5C83F3F45}" type="slidenum">
              <a:rPr lang="en-US" altLang="ja-JP"/>
              <a:pPr>
                <a:defRPr/>
              </a:pPr>
              <a:t>‹#›</a:t>
            </a:fld>
            <a:endParaRPr lang="en-US" altLang="ja-JP"/>
          </a:p>
        </p:txBody>
      </p:sp>
    </p:spTree>
    <p:extLst>
      <p:ext uri="{BB962C8B-B14F-4D97-AF65-F5344CB8AC3E}">
        <p14:creationId xmlns:p14="http://schemas.microsoft.com/office/powerpoint/2010/main" val="260981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effectLst/>
                <a:latin typeface="Arial" charset="0"/>
              </a:defRPr>
            </a:lvl1pPr>
          </a:lstStyle>
          <a:p>
            <a:pPr>
              <a:defRPr/>
            </a:pPr>
            <a:endParaRPr lang="en-US" altLang="ja-JP"/>
          </a:p>
        </p:txBody>
      </p:sp>
      <p:sp>
        <p:nvSpPr>
          <p:cNvPr id="130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latin typeface="Arial" charset="0"/>
              </a:defRPr>
            </a:lvl1pPr>
          </a:lstStyle>
          <a:p>
            <a:pPr>
              <a:defRPr/>
            </a:pPr>
            <a:r>
              <a:rPr lang="en-US" altLang="zh-TW"/>
              <a:t>25</a:t>
            </a:r>
            <a:r>
              <a:rPr lang="zh-TW" altLang="en-US"/>
              <a:t>年度 報告書版</a:t>
            </a:r>
            <a:endParaRPr lang="en-US" altLang="ja-JP"/>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7B81B18-9C48-42C8-8E18-587166552E6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7" rIns="91413" bIns="45707"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7" rIns="91413"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13" tIns="45707" rIns="91413" bIns="45707" rtlCol="0" anchor="ctr"/>
          <a:lstStyle>
            <a:lvl1pPr algn="l" defTabSz="778939" eaLnBrk="1" fontAlgn="auto" hangingPunct="1">
              <a:spcBef>
                <a:spcPts val="0"/>
              </a:spcBef>
              <a:spcAft>
                <a:spcPts val="0"/>
              </a:spcAft>
              <a:defRPr sz="1023">
                <a:solidFill>
                  <a:prstClr val="black">
                    <a:tint val="75000"/>
                  </a:prstClr>
                </a:solidFill>
                <a:latin typeface="Calibri"/>
                <a:ea typeface="ＭＳ Ｐゴシック" panose="020B0600070205080204" pitchFamily="50" charset="-128"/>
              </a:defRPr>
            </a:lvl1pPr>
          </a:lstStyle>
          <a:p>
            <a:pPr>
              <a:defRPr/>
            </a:pPr>
            <a:endParaRPr lang="ja-JP" altLang="en-US"/>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13" tIns="45707" rIns="91413" bIns="45707" rtlCol="0" anchor="ctr"/>
          <a:lstStyle>
            <a:lvl1pPr algn="ctr" defTabSz="778939" eaLnBrk="1" fontAlgn="auto" hangingPunct="1">
              <a:spcBef>
                <a:spcPts val="0"/>
              </a:spcBef>
              <a:spcAft>
                <a:spcPts val="0"/>
              </a:spcAft>
              <a:defRPr sz="1023">
                <a:solidFill>
                  <a:prstClr val="black">
                    <a:tint val="75000"/>
                  </a:prstClr>
                </a:solidFill>
                <a:latin typeface="Calibri"/>
                <a:ea typeface="ＭＳ Ｐゴシック" panose="020B0600070205080204" pitchFamily="50"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010400" y="6492876"/>
            <a:ext cx="2133600" cy="365125"/>
          </a:xfrm>
          <a:prstGeom prst="rect">
            <a:avLst/>
          </a:prstGeom>
        </p:spPr>
        <p:txBody>
          <a:bodyPr vert="horz" wrap="square" lIns="91413" tIns="45707" rIns="91413" bIns="45707" numCol="1" anchor="ctr" anchorCtr="0" compatLnSpc="1">
            <a:prstTxWarp prst="textNoShape">
              <a:avLst/>
            </a:prstTxWarp>
          </a:bodyPr>
          <a:lstStyle>
            <a:lvl1pPr algn="r" defTabSz="778139" eaLnBrk="1" hangingPunct="1">
              <a:defRPr sz="1015">
                <a:solidFill>
                  <a:srgbClr val="898989"/>
                </a:solidFill>
                <a:latin typeface="Calibri" panose="020F0502020204030204" pitchFamily="34" charset="0"/>
                <a:ea typeface="ＭＳ Ｐゴシック" panose="020B0600070205080204" pitchFamily="50" charset="-128"/>
              </a:defRPr>
            </a:lvl1pPr>
          </a:lstStyle>
          <a:p>
            <a:pPr>
              <a:defRPr/>
            </a:pPr>
            <a:fld id="{D6E813BA-710C-4CB4-AE3F-6F40C850A975}" type="slidenum">
              <a:rPr lang="ja-JP" altLang="en-US"/>
              <a:pPr>
                <a:defRPr/>
              </a:pPr>
              <a:t>‹#›</a:t>
            </a:fld>
            <a:endParaRPr lang="ja-JP" altLang="en-US"/>
          </a:p>
        </p:txBody>
      </p:sp>
    </p:spTree>
    <p:extLst>
      <p:ext uri="{BB962C8B-B14F-4D97-AF65-F5344CB8AC3E}">
        <p14:creationId xmlns:p14="http://schemas.microsoft.com/office/powerpoint/2010/main" val="255631607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ctr" defTabSz="778139" rtl="0" eaLnBrk="0" fontAlgn="base" hangingPunct="0">
        <a:spcBef>
          <a:spcPct val="0"/>
        </a:spcBef>
        <a:spcAft>
          <a:spcPct val="0"/>
        </a:spcAft>
        <a:defRPr kumimoji="1" sz="3692" kern="1200">
          <a:solidFill>
            <a:schemeClr val="tx1"/>
          </a:solidFill>
          <a:latin typeface="+mj-lt"/>
          <a:ea typeface="+mj-ea"/>
          <a:cs typeface="+mj-cs"/>
        </a:defRPr>
      </a:lvl1pPr>
      <a:lvl2pPr algn="ctr" defTabSz="778139" rtl="0" eaLnBrk="0" fontAlgn="base" hangingPunct="0">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2pPr>
      <a:lvl3pPr algn="ctr" defTabSz="778139" rtl="0" eaLnBrk="0" fontAlgn="base" hangingPunct="0">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3pPr>
      <a:lvl4pPr algn="ctr" defTabSz="778139" rtl="0" eaLnBrk="0" fontAlgn="base" hangingPunct="0">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4pPr>
      <a:lvl5pPr algn="ctr" defTabSz="778139" rtl="0" eaLnBrk="0" fontAlgn="base" hangingPunct="0">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5pPr>
      <a:lvl6pPr marL="422041" algn="ctr" defTabSz="778139" rtl="0" fontAlgn="base">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6pPr>
      <a:lvl7pPr marL="844083" algn="ctr" defTabSz="778139" rtl="0" fontAlgn="base">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7pPr>
      <a:lvl8pPr marL="1266124" algn="ctr" defTabSz="778139" rtl="0" fontAlgn="base">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8pPr>
      <a:lvl9pPr marL="1688165" algn="ctr" defTabSz="778139" rtl="0" fontAlgn="base">
        <a:spcBef>
          <a:spcPct val="0"/>
        </a:spcBef>
        <a:spcAft>
          <a:spcPct val="0"/>
        </a:spcAft>
        <a:defRPr kumimoji="1" sz="3692">
          <a:solidFill>
            <a:schemeClr val="tx1"/>
          </a:solidFill>
          <a:latin typeface="Calibri" panose="020F0502020204030204" pitchFamily="34" charset="0"/>
          <a:ea typeface="ＭＳ Ｐゴシック" panose="020B0600070205080204" pitchFamily="50" charset="-128"/>
        </a:defRPr>
      </a:lvl9pPr>
    </p:titleStyle>
    <p:bodyStyle>
      <a:lvl1pPr marL="291619" indent="-291619" algn="l" defTabSz="778139" rtl="0" eaLnBrk="0" fontAlgn="base" hangingPunct="0">
        <a:spcBef>
          <a:spcPct val="20000"/>
        </a:spcBef>
        <a:spcAft>
          <a:spcPct val="0"/>
        </a:spcAft>
        <a:buFont typeface="Arial" panose="020B0604020202020204" pitchFamily="34" charset="0"/>
        <a:buChar char="•"/>
        <a:defRPr kumimoji="1" sz="2677" kern="1200">
          <a:solidFill>
            <a:schemeClr val="tx1"/>
          </a:solidFill>
          <a:latin typeface="+mn-lt"/>
          <a:ea typeface="+mn-ea"/>
          <a:cs typeface="+mn-cs"/>
        </a:defRPr>
      </a:lvl1pPr>
      <a:lvl2pPr marL="631597" indent="-243260" algn="l" defTabSz="778139" rtl="0" eaLnBrk="0" fontAlgn="base" hangingPunct="0">
        <a:spcBef>
          <a:spcPct val="20000"/>
        </a:spcBef>
        <a:spcAft>
          <a:spcPct val="0"/>
        </a:spcAft>
        <a:buFont typeface="Arial" panose="020B0604020202020204" pitchFamily="34" charset="0"/>
        <a:buChar char="–"/>
        <a:defRPr kumimoji="1" sz="2308" kern="1200">
          <a:solidFill>
            <a:schemeClr val="tx1"/>
          </a:solidFill>
          <a:latin typeface="+mn-lt"/>
          <a:ea typeface="+mn-ea"/>
          <a:cs typeface="+mn-cs"/>
        </a:defRPr>
      </a:lvl2pPr>
      <a:lvl3pPr marL="973040" indent="-193436" algn="l" defTabSz="778139" rtl="0" eaLnBrk="0" fontAlgn="base" hangingPunct="0">
        <a:spcBef>
          <a:spcPct val="20000"/>
        </a:spcBef>
        <a:spcAft>
          <a:spcPct val="0"/>
        </a:spcAft>
        <a:buFont typeface="Arial" panose="020B0604020202020204" pitchFamily="34" charset="0"/>
        <a:buChar char="•"/>
        <a:defRPr kumimoji="1" sz="2031" kern="1200">
          <a:solidFill>
            <a:schemeClr val="tx1"/>
          </a:solidFill>
          <a:latin typeface="+mn-lt"/>
          <a:ea typeface="+mn-ea"/>
          <a:cs typeface="+mn-cs"/>
        </a:defRPr>
      </a:lvl3pPr>
      <a:lvl4pPr marL="1362842" indent="-193436" algn="l" defTabSz="778139" rtl="0" eaLnBrk="0" fontAlgn="base" hangingPunct="0">
        <a:spcBef>
          <a:spcPct val="20000"/>
        </a:spcBef>
        <a:spcAft>
          <a:spcPct val="0"/>
        </a:spcAft>
        <a:buFont typeface="Arial" panose="020B0604020202020204" pitchFamily="34" charset="0"/>
        <a:buChar char="–"/>
        <a:defRPr kumimoji="1" kern="1200">
          <a:solidFill>
            <a:schemeClr val="tx1"/>
          </a:solidFill>
          <a:latin typeface="+mn-lt"/>
          <a:ea typeface="+mn-ea"/>
          <a:cs typeface="+mn-cs"/>
        </a:defRPr>
      </a:lvl4pPr>
      <a:lvl5pPr marL="1751179" indent="-193436" algn="l" defTabSz="778139" rtl="0" eaLnBrk="0" fontAlgn="base" hangingPunct="0">
        <a:spcBef>
          <a:spcPct val="20000"/>
        </a:spcBef>
        <a:spcAft>
          <a:spcPct val="0"/>
        </a:spcAft>
        <a:buFont typeface="Arial" panose="020B0604020202020204" pitchFamily="34" charset="0"/>
        <a:buChar char="»"/>
        <a:defRPr kumimoji="1" kern="1200">
          <a:solidFill>
            <a:schemeClr val="tx1"/>
          </a:solidFill>
          <a:latin typeface="+mn-lt"/>
          <a:ea typeface="+mn-ea"/>
          <a:cs typeface="+mn-cs"/>
        </a:defRPr>
      </a:lvl5pPr>
      <a:lvl6pPr marL="2142080" indent="-194735" algn="l" defTabSz="778939" rtl="0" eaLnBrk="1" latinLnBrk="0" hangingPunct="1">
        <a:spcBef>
          <a:spcPct val="20000"/>
        </a:spcBef>
        <a:buFont typeface="Arial" pitchFamily="34" charset="0"/>
        <a:buChar char="•"/>
        <a:defRPr kumimoji="1" sz="1704" kern="1200">
          <a:solidFill>
            <a:schemeClr val="tx1"/>
          </a:solidFill>
          <a:latin typeface="+mn-lt"/>
          <a:ea typeface="+mn-ea"/>
          <a:cs typeface="+mn-cs"/>
        </a:defRPr>
      </a:lvl6pPr>
      <a:lvl7pPr marL="2531550" indent="-194735" algn="l" defTabSz="778939" rtl="0" eaLnBrk="1" latinLnBrk="0" hangingPunct="1">
        <a:spcBef>
          <a:spcPct val="20000"/>
        </a:spcBef>
        <a:buFont typeface="Arial" pitchFamily="34" charset="0"/>
        <a:buChar char="•"/>
        <a:defRPr kumimoji="1" sz="1704" kern="1200">
          <a:solidFill>
            <a:schemeClr val="tx1"/>
          </a:solidFill>
          <a:latin typeface="+mn-lt"/>
          <a:ea typeface="+mn-ea"/>
          <a:cs typeface="+mn-cs"/>
        </a:defRPr>
      </a:lvl7pPr>
      <a:lvl8pPr marL="2921020" indent="-194735" algn="l" defTabSz="778939" rtl="0" eaLnBrk="1" latinLnBrk="0" hangingPunct="1">
        <a:spcBef>
          <a:spcPct val="20000"/>
        </a:spcBef>
        <a:buFont typeface="Arial" pitchFamily="34" charset="0"/>
        <a:buChar char="•"/>
        <a:defRPr kumimoji="1" sz="1704" kern="1200">
          <a:solidFill>
            <a:schemeClr val="tx1"/>
          </a:solidFill>
          <a:latin typeface="+mn-lt"/>
          <a:ea typeface="+mn-ea"/>
          <a:cs typeface="+mn-cs"/>
        </a:defRPr>
      </a:lvl8pPr>
      <a:lvl9pPr marL="3310490" indent="-194735" algn="l" defTabSz="778939" rtl="0" eaLnBrk="1" latinLnBrk="0" hangingPunct="1">
        <a:spcBef>
          <a:spcPct val="20000"/>
        </a:spcBef>
        <a:buFont typeface="Arial" pitchFamily="34" charset="0"/>
        <a:buChar char="•"/>
        <a:defRPr kumimoji="1" sz="1704" kern="1200">
          <a:solidFill>
            <a:schemeClr val="tx1"/>
          </a:solidFill>
          <a:latin typeface="+mn-lt"/>
          <a:ea typeface="+mn-ea"/>
          <a:cs typeface="+mn-cs"/>
        </a:defRPr>
      </a:lvl9pPr>
    </p:bodyStyle>
    <p:otherStyle>
      <a:defPPr>
        <a:defRPr lang="ja-JP"/>
      </a:defPPr>
      <a:lvl1pPr marL="0" algn="l" defTabSz="778939" rtl="0" eaLnBrk="1" latinLnBrk="0" hangingPunct="1">
        <a:defRPr kumimoji="1" sz="1534" kern="1200">
          <a:solidFill>
            <a:schemeClr val="tx1"/>
          </a:solidFill>
          <a:latin typeface="+mn-lt"/>
          <a:ea typeface="+mn-ea"/>
          <a:cs typeface="+mn-cs"/>
        </a:defRPr>
      </a:lvl1pPr>
      <a:lvl2pPr marL="389470" algn="l" defTabSz="778939" rtl="0" eaLnBrk="1" latinLnBrk="0" hangingPunct="1">
        <a:defRPr kumimoji="1" sz="1534" kern="1200">
          <a:solidFill>
            <a:schemeClr val="tx1"/>
          </a:solidFill>
          <a:latin typeface="+mn-lt"/>
          <a:ea typeface="+mn-ea"/>
          <a:cs typeface="+mn-cs"/>
        </a:defRPr>
      </a:lvl2pPr>
      <a:lvl3pPr marL="778939" algn="l" defTabSz="778939" rtl="0" eaLnBrk="1" latinLnBrk="0" hangingPunct="1">
        <a:defRPr kumimoji="1" sz="1534" kern="1200">
          <a:solidFill>
            <a:schemeClr val="tx1"/>
          </a:solidFill>
          <a:latin typeface="+mn-lt"/>
          <a:ea typeface="+mn-ea"/>
          <a:cs typeface="+mn-cs"/>
        </a:defRPr>
      </a:lvl3pPr>
      <a:lvl4pPr marL="1168408" algn="l" defTabSz="778939" rtl="0" eaLnBrk="1" latinLnBrk="0" hangingPunct="1">
        <a:defRPr kumimoji="1" sz="1534" kern="1200">
          <a:solidFill>
            <a:schemeClr val="tx1"/>
          </a:solidFill>
          <a:latin typeface="+mn-lt"/>
          <a:ea typeface="+mn-ea"/>
          <a:cs typeface="+mn-cs"/>
        </a:defRPr>
      </a:lvl4pPr>
      <a:lvl5pPr marL="1557877" algn="l" defTabSz="778939" rtl="0" eaLnBrk="1" latinLnBrk="0" hangingPunct="1">
        <a:defRPr kumimoji="1" sz="1534" kern="1200">
          <a:solidFill>
            <a:schemeClr val="tx1"/>
          </a:solidFill>
          <a:latin typeface="+mn-lt"/>
          <a:ea typeface="+mn-ea"/>
          <a:cs typeface="+mn-cs"/>
        </a:defRPr>
      </a:lvl5pPr>
      <a:lvl6pPr marL="1947347" algn="l" defTabSz="778939" rtl="0" eaLnBrk="1" latinLnBrk="0" hangingPunct="1">
        <a:defRPr kumimoji="1" sz="1534" kern="1200">
          <a:solidFill>
            <a:schemeClr val="tx1"/>
          </a:solidFill>
          <a:latin typeface="+mn-lt"/>
          <a:ea typeface="+mn-ea"/>
          <a:cs typeface="+mn-cs"/>
        </a:defRPr>
      </a:lvl6pPr>
      <a:lvl7pPr marL="2336817" algn="l" defTabSz="778939" rtl="0" eaLnBrk="1" latinLnBrk="0" hangingPunct="1">
        <a:defRPr kumimoji="1" sz="1534" kern="1200">
          <a:solidFill>
            <a:schemeClr val="tx1"/>
          </a:solidFill>
          <a:latin typeface="+mn-lt"/>
          <a:ea typeface="+mn-ea"/>
          <a:cs typeface="+mn-cs"/>
        </a:defRPr>
      </a:lvl7pPr>
      <a:lvl8pPr marL="2726285" algn="l" defTabSz="778939" rtl="0" eaLnBrk="1" latinLnBrk="0" hangingPunct="1">
        <a:defRPr kumimoji="1" sz="1534" kern="1200">
          <a:solidFill>
            <a:schemeClr val="tx1"/>
          </a:solidFill>
          <a:latin typeface="+mn-lt"/>
          <a:ea typeface="+mn-ea"/>
          <a:cs typeface="+mn-cs"/>
        </a:defRPr>
      </a:lvl8pPr>
      <a:lvl9pPr marL="3115754" algn="l" defTabSz="778939" rtl="0" eaLnBrk="1" latinLnBrk="0" hangingPunct="1">
        <a:defRPr kumimoji="1" sz="15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7724BAD-AB27-4423-B8A1-FD1A957955CE}"/>
              </a:ext>
            </a:extLst>
          </p:cNvPr>
          <p:cNvSpPr/>
          <p:nvPr/>
        </p:nvSpPr>
        <p:spPr bwMode="auto">
          <a:xfrm>
            <a:off x="0" y="679317"/>
            <a:ext cx="9144000" cy="1411257"/>
          </a:xfrm>
          <a:prstGeom prst="rect">
            <a:avLst/>
          </a:prstGeom>
          <a:solidFill>
            <a:srgbClr val="70833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6" name="Rectangle 2"/>
          <p:cNvSpPr txBox="1">
            <a:spLocks noChangeArrowheads="1"/>
          </p:cNvSpPr>
          <p:nvPr/>
        </p:nvSpPr>
        <p:spPr bwMode="auto">
          <a:xfrm>
            <a:off x="462337" y="1000770"/>
            <a:ext cx="8200399"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92" tIns="45395" rIns="90792" bIns="45395" numCol="1" anchor="ctr" anchorCtr="1"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l" defTabSz="909638" rtl="0" eaLnBrk="1" fontAlgn="base" latinLnBrk="0" hangingPunct="1">
              <a:lnSpc>
                <a:spcPct val="100000"/>
              </a:lnSpc>
              <a:spcBef>
                <a:spcPct val="0"/>
              </a:spcBef>
              <a:spcAft>
                <a:spcPct val="0"/>
              </a:spcAft>
              <a:buClrTx/>
              <a:buSzTx/>
              <a:buFontTx/>
              <a:buNone/>
              <a:tabLst/>
              <a:defRPr/>
            </a:pPr>
            <a:r>
              <a:rPr kumimoji="1" lang="ja-JP" altLang="en-US" sz="4800" b="1" i="0" u="none" strike="noStrike" kern="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診療における実践 編</a:t>
            </a:r>
          </a:p>
        </p:txBody>
      </p:sp>
      <p:sp>
        <p:nvSpPr>
          <p:cNvPr id="9" name="Rectangle 4"/>
          <p:cNvSpPr>
            <a:spLocks noChangeArrowheads="1"/>
          </p:cNvSpPr>
          <p:nvPr/>
        </p:nvSpPr>
        <p:spPr bwMode="auto">
          <a:xfrm>
            <a:off x="592554" y="2295068"/>
            <a:ext cx="8246646" cy="4339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nchor="t" anchorCtr="0"/>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defTabSz="909638" eaLnBrk="1" hangingPunct="1">
              <a:spcBef>
                <a:spcPct val="10000"/>
              </a:spcBef>
            </a:pPr>
            <a:r>
              <a:rPr lang="ja-JP" altLang="en-US" sz="27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700" b="1" dirty="0">
                <a:solidFill>
                  <a:srgbClr val="708339"/>
                </a:solidFill>
                <a:latin typeface="BIZ UDPゴシック" panose="020B0400000000000000" pitchFamily="50" charset="-128"/>
                <a:ea typeface="BIZ UDPゴシック" panose="020B0400000000000000" pitchFamily="50" charset="-128"/>
                <a:cs typeface="Meiryo UI" pitchFamily="50" charset="-128"/>
              </a:rPr>
              <a:t>ねらい： 認知症のアセスメント及び具体的な対応</a:t>
            </a:r>
            <a:endParaRPr lang="en-US" altLang="ja-JP" sz="2700" b="1"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0"/>
              </a:spcBef>
            </a:pPr>
            <a:r>
              <a:rPr lang="ja-JP" altLang="en-US" sz="2700" b="1" dirty="0">
                <a:solidFill>
                  <a:srgbClr val="708339"/>
                </a:solidFill>
                <a:latin typeface="BIZ UDPゴシック" panose="020B0400000000000000" pitchFamily="50" charset="-128"/>
                <a:ea typeface="BIZ UDPゴシック" panose="020B0400000000000000" pitchFamily="50" charset="-128"/>
                <a:cs typeface="Meiryo UI" pitchFamily="50" charset="-128"/>
              </a:rPr>
              <a:t>            の原則を踏まえた、診療におけるマネジ</a:t>
            </a:r>
            <a:endParaRPr lang="en-US" altLang="ja-JP" sz="2700" b="1"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0"/>
              </a:spcBef>
            </a:pPr>
            <a:r>
              <a:rPr lang="ja-JP" altLang="en-US" sz="2700" b="1" dirty="0">
                <a:solidFill>
                  <a:srgbClr val="708339"/>
                </a:solidFill>
                <a:latin typeface="BIZ UDPゴシック" panose="020B0400000000000000" pitchFamily="50" charset="-128"/>
                <a:ea typeface="BIZ UDPゴシック" panose="020B0400000000000000" pitchFamily="50" charset="-128"/>
                <a:cs typeface="Meiryo UI" pitchFamily="50" charset="-128"/>
              </a:rPr>
              <a:t>            メントを理解する。</a:t>
            </a:r>
            <a:endParaRPr lang="ja-JP" altLang="en-US" sz="900" b="1"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1200"/>
              </a:spcBef>
            </a:pPr>
            <a:r>
              <a:rPr lang="ja-JP" altLang="en-US" sz="2500" b="1" dirty="0">
                <a:solidFill>
                  <a:srgbClr val="4D4D4D"/>
                </a:solidFill>
                <a:latin typeface="BIZ UDPゴシック" panose="020B0400000000000000" pitchFamily="50" charset="-128"/>
                <a:ea typeface="BIZ UDPゴシック" panose="020B0400000000000000" pitchFamily="50" charset="-128"/>
                <a:cs typeface="Meiryo UI" pitchFamily="50" charset="-128"/>
              </a:rPr>
              <a:t> 到達目標：</a:t>
            </a:r>
            <a:endParaRPr lang="en-US" altLang="ja-JP" sz="2500" b="1" dirty="0">
              <a:solidFill>
                <a:srgbClr val="4D4D4D"/>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600"/>
              </a:spcBef>
            </a:pPr>
            <a:r>
              <a:rPr lang="ja-JP" altLang="en-US" sz="2200" b="1" dirty="0">
                <a:latin typeface="BIZ UDPゴシック" panose="020B0400000000000000" pitchFamily="50" charset="-128"/>
                <a:ea typeface="BIZ UDPゴシック" panose="020B0400000000000000" pitchFamily="50" charset="-128"/>
                <a:cs typeface="Meiryo UI" pitchFamily="50" charset="-128"/>
              </a:rPr>
              <a:t>        ● 認知症の問診・アセスメントのポイントを理解する</a:t>
            </a:r>
            <a:endParaRPr lang="en-US" altLang="ja-JP" sz="22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0"/>
              </a:spcBef>
            </a:pPr>
            <a:r>
              <a:rPr lang="ja-JP" altLang="en-US" sz="2200" b="1" dirty="0">
                <a:latin typeface="BIZ UDPゴシック" panose="020B0400000000000000" pitchFamily="50" charset="-128"/>
                <a:ea typeface="BIZ UDPゴシック" panose="020B0400000000000000" pitchFamily="50" charset="-128"/>
                <a:cs typeface="Meiryo UI" pitchFamily="50" charset="-128"/>
              </a:rPr>
              <a:t>        ● 認知症の治療についての原則・具体的な方法について</a:t>
            </a:r>
            <a:endParaRPr lang="en-US" altLang="ja-JP" sz="22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0"/>
              </a:spcBef>
            </a:pPr>
            <a:r>
              <a:rPr lang="ja-JP" altLang="en-US" sz="2200" b="1" dirty="0">
                <a:latin typeface="BIZ UDPゴシック" panose="020B0400000000000000" pitchFamily="50" charset="-128"/>
                <a:ea typeface="BIZ UDPゴシック" panose="020B0400000000000000" pitchFamily="50" charset="-128"/>
                <a:cs typeface="Meiryo UI" pitchFamily="50" charset="-128"/>
              </a:rPr>
              <a:t>            理解する</a:t>
            </a:r>
          </a:p>
          <a:p>
            <a:pPr defTabSz="909638" eaLnBrk="1" hangingPunct="1">
              <a:spcBef>
                <a:spcPts val="0"/>
              </a:spcBef>
            </a:pPr>
            <a:r>
              <a:rPr lang="ja-JP" altLang="en-US" sz="2200" b="1" dirty="0">
                <a:latin typeface="BIZ UDPゴシック" panose="020B0400000000000000" pitchFamily="50" charset="-128"/>
                <a:ea typeface="BIZ UDPゴシック" panose="020B0400000000000000" pitchFamily="50" charset="-128"/>
                <a:cs typeface="Meiryo UI" pitchFamily="50" charset="-128"/>
              </a:rPr>
              <a:t>        ● 行動・心理症状（</a:t>
            </a:r>
            <a:r>
              <a:rPr lang="en-US" altLang="ja-JP" sz="2200" b="1" dirty="0">
                <a:latin typeface="BIZ UDPゴシック" panose="020B0400000000000000" pitchFamily="50" charset="-128"/>
                <a:ea typeface="BIZ UDPゴシック" panose="020B0400000000000000" pitchFamily="50" charset="-128"/>
                <a:cs typeface="Meiryo UI" pitchFamily="50" charset="-128"/>
              </a:rPr>
              <a:t>BPSD</a:t>
            </a:r>
            <a:r>
              <a:rPr lang="ja-JP" altLang="en-US" sz="2200" b="1" dirty="0">
                <a:latin typeface="BIZ UDPゴシック" panose="020B0400000000000000" pitchFamily="50" charset="-128"/>
                <a:ea typeface="BIZ UDPゴシック" panose="020B0400000000000000" pitchFamily="50" charset="-128"/>
                <a:cs typeface="Meiryo UI" pitchFamily="50" charset="-128"/>
              </a:rPr>
              <a:t>）に対する対応の原則を理解する</a:t>
            </a:r>
          </a:p>
          <a:p>
            <a:pPr defTabSz="909638" eaLnBrk="1" hangingPunct="1">
              <a:spcBef>
                <a:spcPts val="0"/>
              </a:spcBef>
            </a:pPr>
            <a:r>
              <a:rPr lang="ja-JP" altLang="en-US" sz="2200" b="1" dirty="0">
                <a:latin typeface="BIZ UDPゴシック" panose="020B0400000000000000" pitchFamily="50" charset="-128"/>
                <a:ea typeface="BIZ UDPゴシック" panose="020B0400000000000000" pitchFamily="50" charset="-128"/>
                <a:cs typeface="Meiryo UI" pitchFamily="50" charset="-128"/>
              </a:rPr>
              <a:t>        ● 治療期の本人・家族への対応および実践上のポイントを</a:t>
            </a:r>
            <a:endParaRPr lang="en-US" altLang="ja-JP" sz="22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0"/>
              </a:spcBef>
            </a:pPr>
            <a:r>
              <a:rPr lang="ja-JP" altLang="en-US" sz="2200" b="1" dirty="0">
                <a:latin typeface="BIZ UDPゴシック" panose="020B0400000000000000" pitchFamily="50" charset="-128"/>
                <a:ea typeface="BIZ UDPゴシック" panose="020B0400000000000000" pitchFamily="50" charset="-128"/>
                <a:cs typeface="Meiryo UI" pitchFamily="50" charset="-128"/>
              </a:rPr>
              <a:t>            理解する</a:t>
            </a:r>
          </a:p>
          <a:p>
            <a:pPr defTabSz="909638" eaLnBrk="1" hangingPunct="1">
              <a:spcBef>
                <a:spcPts val="1200"/>
              </a:spcBef>
            </a:pPr>
            <a:endParaRPr lang="ja-JP" altLang="en-US" sz="22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1200"/>
              </a:spcBef>
            </a:pPr>
            <a:endParaRPr lang="en-US" altLang="ja-JP" sz="2200" b="1" dirty="0">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1023581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テキスト ボックス 5"/>
          <p:cNvSpPr txBox="1">
            <a:spLocks noChangeArrowheads="1"/>
          </p:cNvSpPr>
          <p:nvPr/>
        </p:nvSpPr>
        <p:spPr bwMode="auto">
          <a:xfrm>
            <a:off x="1068653" y="1027833"/>
            <a:ext cx="72326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●IADL(Lawton) </a:t>
            </a:r>
            <a:r>
              <a:rPr lang="ja-JP" altLang="en-US" sz="2400" b="1" dirty="0">
                <a:latin typeface="BIZ UDPゴシック" panose="020B0400000000000000" pitchFamily="50" charset="-128"/>
                <a:ea typeface="BIZ UDPゴシック" panose="020B0400000000000000" pitchFamily="50" charset="-128"/>
                <a:cs typeface="Meiryo UI" pitchFamily="50" charset="-128"/>
              </a:rPr>
              <a:t>＝独居機能の評価</a:t>
            </a:r>
          </a:p>
        </p:txBody>
      </p:sp>
      <p:sp>
        <p:nvSpPr>
          <p:cNvPr id="92164" name="テキスト ボックス 5"/>
          <p:cNvSpPr txBox="1">
            <a:spLocks noChangeArrowheads="1"/>
          </p:cNvSpPr>
          <p:nvPr/>
        </p:nvSpPr>
        <p:spPr bwMode="auto">
          <a:xfrm>
            <a:off x="1068653" y="5484638"/>
            <a:ext cx="774065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400" b="1" dirty="0">
                <a:solidFill>
                  <a:schemeClr val="bg2"/>
                </a:solidFill>
                <a:latin typeface="BIZ UDPゴシック" panose="020B0400000000000000" pitchFamily="50" charset="-128"/>
                <a:ea typeface="BIZ UDPゴシック" panose="020B0400000000000000" pitchFamily="50" charset="-128"/>
                <a:cs typeface="Meiryo UI" pitchFamily="50" charset="-128"/>
              </a:rPr>
              <a:t>●</a:t>
            </a:r>
            <a:r>
              <a:rPr lang="ja-JP" altLang="en-US" sz="800" b="1" dirty="0">
                <a:solidFill>
                  <a:schemeClr val="hlink"/>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dirty="0">
                <a:solidFill>
                  <a:schemeClr val="bg2"/>
                </a:solidFill>
                <a:latin typeface="BIZ UDPゴシック" panose="020B0400000000000000" pitchFamily="50" charset="-128"/>
                <a:ea typeface="BIZ UDPゴシック" panose="020B0400000000000000" pitchFamily="50" charset="-128"/>
                <a:cs typeface="Meiryo UI" pitchFamily="50" charset="-128"/>
              </a:rPr>
              <a:t>認知症のための障害評価尺度</a:t>
            </a:r>
            <a:endParaRPr lang="en-US" altLang="ja-JP" sz="2200" b="1" dirty="0">
              <a:solidFill>
                <a:schemeClr val="bg2"/>
              </a:solidFill>
              <a:latin typeface="BIZ UDPゴシック" panose="020B0400000000000000" pitchFamily="50" charset="-128"/>
              <a:ea typeface="BIZ UDPゴシック" panose="020B0400000000000000" pitchFamily="50" charset="-128"/>
              <a:cs typeface="Meiryo UI" pitchFamily="50" charset="-128"/>
            </a:endParaRPr>
          </a:p>
          <a:p>
            <a:pPr eaLnBrk="1" hangingPunct="1">
              <a:lnSpc>
                <a:spcPct val="90000"/>
              </a:lnSpc>
            </a:pPr>
            <a:r>
              <a:rPr lang="en-US" altLang="ja-JP" sz="2200" b="1" dirty="0">
                <a:solidFill>
                  <a:schemeClr val="bg2"/>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dirty="0">
                <a:solidFill>
                  <a:schemeClr val="bg2"/>
                </a:solidFill>
                <a:latin typeface="BIZ UDPゴシック" panose="020B0400000000000000" pitchFamily="50" charset="-128"/>
                <a:ea typeface="BIZ UDPゴシック" panose="020B0400000000000000" pitchFamily="50" charset="-128"/>
                <a:cs typeface="Meiryo UI" pitchFamily="50" charset="-128"/>
              </a:rPr>
              <a:t> </a:t>
            </a:r>
            <a:r>
              <a:rPr lang="en-US" altLang="ja-JP" sz="1800" b="1" dirty="0">
                <a:solidFill>
                  <a:schemeClr val="bg2"/>
                </a:solidFill>
                <a:latin typeface="BIZ UDPゴシック" panose="020B0400000000000000" pitchFamily="50" charset="-128"/>
                <a:ea typeface="BIZ UDPゴシック" panose="020B0400000000000000" pitchFamily="50" charset="-128"/>
                <a:cs typeface="Meiryo UI" pitchFamily="50" charset="-128"/>
              </a:rPr>
              <a:t>(Disability Assessment for Dementia</a:t>
            </a:r>
            <a:r>
              <a:rPr lang="ja-JP" altLang="en-US" sz="1800" b="1" dirty="0">
                <a:solidFill>
                  <a:schemeClr val="bg2"/>
                </a:solidFill>
                <a:latin typeface="BIZ UDPゴシック" panose="020B0400000000000000" pitchFamily="50" charset="-128"/>
                <a:ea typeface="BIZ UDPゴシック" panose="020B0400000000000000" pitchFamily="50" charset="-128"/>
                <a:cs typeface="Meiryo UI" pitchFamily="50" charset="-128"/>
              </a:rPr>
              <a:t>：</a:t>
            </a:r>
            <a:r>
              <a:rPr lang="en-US" altLang="ja-JP" sz="1800" b="1" dirty="0">
                <a:solidFill>
                  <a:schemeClr val="bg2"/>
                </a:solidFill>
                <a:latin typeface="BIZ UDPゴシック" panose="020B0400000000000000" pitchFamily="50" charset="-128"/>
                <a:ea typeface="BIZ UDPゴシック" panose="020B0400000000000000" pitchFamily="50" charset="-128"/>
                <a:cs typeface="Meiryo UI" pitchFamily="50" charset="-128"/>
              </a:rPr>
              <a:t>DAD)</a:t>
            </a:r>
            <a:endParaRPr lang="ja-JP" altLang="en-US" sz="1800" b="1" dirty="0">
              <a:latin typeface="BIZ UDPゴシック" panose="020B0400000000000000" pitchFamily="50" charset="-128"/>
              <a:ea typeface="BIZ UDPゴシック" panose="020B0400000000000000" pitchFamily="50" charset="-128"/>
              <a:cs typeface="Meiryo UI" pitchFamily="50" charset="-128"/>
            </a:endParaRPr>
          </a:p>
        </p:txBody>
      </p:sp>
      <p:grpSp>
        <p:nvGrpSpPr>
          <p:cNvPr id="92165" name="Group 2"/>
          <p:cNvGrpSpPr>
            <a:grpSpLocks/>
          </p:cNvGrpSpPr>
          <p:nvPr/>
        </p:nvGrpSpPr>
        <p:grpSpPr bwMode="auto">
          <a:xfrm>
            <a:off x="1951038" y="2394580"/>
            <a:ext cx="708025" cy="585788"/>
            <a:chOff x="489" y="504"/>
            <a:chExt cx="663" cy="544"/>
          </a:xfrm>
        </p:grpSpPr>
        <p:sp>
          <p:nvSpPr>
            <p:cNvPr id="92241" name="Freeform 3"/>
            <p:cNvSpPr>
              <a:spLocks/>
            </p:cNvSpPr>
            <p:nvPr/>
          </p:nvSpPr>
          <p:spPr bwMode="auto">
            <a:xfrm>
              <a:off x="489" y="504"/>
              <a:ext cx="663" cy="240"/>
            </a:xfrm>
            <a:custGeom>
              <a:avLst/>
              <a:gdLst>
                <a:gd name="T0" fmla="*/ 0 w 2503"/>
                <a:gd name="T1" fmla="*/ 0 h 736"/>
                <a:gd name="T2" fmla="*/ 0 w 2503"/>
                <a:gd name="T3" fmla="*/ 0 h 736"/>
                <a:gd name="T4" fmla="*/ 0 w 2503"/>
                <a:gd name="T5" fmla="*/ 0 h 736"/>
                <a:gd name="T6" fmla="*/ 0 w 2503"/>
                <a:gd name="T7" fmla="*/ 0 h 736"/>
                <a:gd name="T8" fmla="*/ 0 w 2503"/>
                <a:gd name="T9" fmla="*/ 0 h 736"/>
                <a:gd name="T10" fmla="*/ 0 w 2503"/>
                <a:gd name="T11" fmla="*/ 0 h 736"/>
                <a:gd name="T12" fmla="*/ 0 w 2503"/>
                <a:gd name="T13" fmla="*/ 0 h 736"/>
                <a:gd name="T14" fmla="*/ 0 w 2503"/>
                <a:gd name="T15" fmla="*/ 0 h 736"/>
                <a:gd name="T16" fmla="*/ 0 w 2503"/>
                <a:gd name="T17" fmla="*/ 0 h 736"/>
                <a:gd name="T18" fmla="*/ 0 w 2503"/>
                <a:gd name="T19" fmla="*/ 0 h 736"/>
                <a:gd name="T20" fmla="*/ 0 w 2503"/>
                <a:gd name="T21" fmla="*/ 0 h 736"/>
                <a:gd name="T22" fmla="*/ 0 w 2503"/>
                <a:gd name="T23" fmla="*/ 0 h 736"/>
                <a:gd name="T24" fmla="*/ 0 w 2503"/>
                <a:gd name="T25" fmla="*/ 0 h 7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03"/>
                <a:gd name="T40" fmla="*/ 0 h 736"/>
                <a:gd name="T41" fmla="*/ 2503 w 2503"/>
                <a:gd name="T42" fmla="*/ 736 h 7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03" h="736">
                  <a:moveTo>
                    <a:pt x="183" y="0"/>
                  </a:moveTo>
                  <a:lnTo>
                    <a:pt x="2271" y="0"/>
                  </a:lnTo>
                  <a:lnTo>
                    <a:pt x="2487" y="176"/>
                  </a:lnTo>
                  <a:lnTo>
                    <a:pt x="2503" y="672"/>
                  </a:lnTo>
                  <a:lnTo>
                    <a:pt x="2375" y="736"/>
                  </a:lnTo>
                  <a:lnTo>
                    <a:pt x="1951" y="736"/>
                  </a:lnTo>
                  <a:lnTo>
                    <a:pt x="1767" y="488"/>
                  </a:lnTo>
                  <a:lnTo>
                    <a:pt x="599" y="488"/>
                  </a:lnTo>
                  <a:lnTo>
                    <a:pt x="479" y="696"/>
                  </a:lnTo>
                  <a:lnTo>
                    <a:pt x="79" y="696"/>
                  </a:lnTo>
                  <a:lnTo>
                    <a:pt x="0" y="560"/>
                  </a:lnTo>
                  <a:lnTo>
                    <a:pt x="0" y="184"/>
                  </a:lnTo>
                  <a:lnTo>
                    <a:pt x="183" y="0"/>
                  </a:lnTo>
                  <a:close/>
                </a:path>
              </a:pathLst>
            </a:custGeom>
            <a:solidFill>
              <a:srgbClr val="FFFF66"/>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42" name="Freeform 4"/>
            <p:cNvSpPr>
              <a:spLocks/>
            </p:cNvSpPr>
            <p:nvPr/>
          </p:nvSpPr>
          <p:spPr bwMode="auto">
            <a:xfrm>
              <a:off x="560" y="704"/>
              <a:ext cx="544" cy="344"/>
            </a:xfrm>
            <a:custGeom>
              <a:avLst/>
              <a:gdLst>
                <a:gd name="T0" fmla="*/ 80 w 544"/>
                <a:gd name="T1" fmla="*/ 8 h 344"/>
                <a:gd name="T2" fmla="*/ 16 w 544"/>
                <a:gd name="T3" fmla="*/ 152 h 344"/>
                <a:gd name="T4" fmla="*/ 0 w 544"/>
                <a:gd name="T5" fmla="*/ 344 h 344"/>
                <a:gd name="T6" fmla="*/ 544 w 544"/>
                <a:gd name="T7" fmla="*/ 336 h 344"/>
                <a:gd name="T8" fmla="*/ 512 w 544"/>
                <a:gd name="T9" fmla="*/ 112 h 344"/>
                <a:gd name="T10" fmla="*/ 448 w 544"/>
                <a:gd name="T11" fmla="*/ 0 h 344"/>
                <a:gd name="T12" fmla="*/ 80 w 544"/>
                <a:gd name="T13" fmla="*/ 8 h 344"/>
                <a:gd name="T14" fmla="*/ 0 60000 65536"/>
                <a:gd name="T15" fmla="*/ 0 60000 65536"/>
                <a:gd name="T16" fmla="*/ 0 60000 65536"/>
                <a:gd name="T17" fmla="*/ 0 60000 65536"/>
                <a:gd name="T18" fmla="*/ 0 60000 65536"/>
                <a:gd name="T19" fmla="*/ 0 60000 65536"/>
                <a:gd name="T20" fmla="*/ 0 60000 65536"/>
                <a:gd name="T21" fmla="*/ 0 w 544"/>
                <a:gd name="T22" fmla="*/ 0 h 344"/>
                <a:gd name="T23" fmla="*/ 544 w 544"/>
                <a:gd name="T24" fmla="*/ 344 h 3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4" h="344">
                  <a:moveTo>
                    <a:pt x="80" y="8"/>
                  </a:moveTo>
                  <a:lnTo>
                    <a:pt x="16" y="152"/>
                  </a:lnTo>
                  <a:lnTo>
                    <a:pt x="0" y="344"/>
                  </a:lnTo>
                  <a:lnTo>
                    <a:pt x="544" y="336"/>
                  </a:lnTo>
                  <a:lnTo>
                    <a:pt x="512" y="112"/>
                  </a:lnTo>
                  <a:lnTo>
                    <a:pt x="448" y="0"/>
                  </a:lnTo>
                  <a:lnTo>
                    <a:pt x="80" y="8"/>
                  </a:lnTo>
                  <a:close/>
                </a:path>
              </a:pathLst>
            </a:custGeom>
            <a:solidFill>
              <a:srgbClr val="FFFF66"/>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43" name="Oval 5"/>
            <p:cNvSpPr>
              <a:spLocks noChangeArrowheads="1"/>
            </p:cNvSpPr>
            <p:nvPr/>
          </p:nvSpPr>
          <p:spPr bwMode="auto">
            <a:xfrm>
              <a:off x="708" y="744"/>
              <a:ext cx="243" cy="224"/>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44" name="Line 6"/>
            <p:cNvSpPr>
              <a:spLocks noChangeShapeType="1"/>
            </p:cNvSpPr>
            <p:nvPr/>
          </p:nvSpPr>
          <p:spPr bwMode="auto">
            <a:xfrm>
              <a:off x="489" y="600"/>
              <a:ext cx="136" cy="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45" name="Line 7"/>
            <p:cNvSpPr>
              <a:spLocks noChangeShapeType="1"/>
            </p:cNvSpPr>
            <p:nvPr/>
          </p:nvSpPr>
          <p:spPr bwMode="auto">
            <a:xfrm flipV="1">
              <a:off x="951" y="600"/>
              <a:ext cx="201" cy="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46" name="Oval 8"/>
            <p:cNvSpPr>
              <a:spLocks noChangeArrowheads="1"/>
            </p:cNvSpPr>
            <p:nvPr/>
          </p:nvSpPr>
          <p:spPr bwMode="auto">
            <a:xfrm>
              <a:off x="804" y="744"/>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47" name="Oval 9"/>
            <p:cNvSpPr>
              <a:spLocks noChangeArrowheads="1"/>
            </p:cNvSpPr>
            <p:nvPr/>
          </p:nvSpPr>
          <p:spPr bwMode="auto">
            <a:xfrm>
              <a:off x="876" y="866"/>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48" name="Oval 10"/>
            <p:cNvSpPr>
              <a:spLocks noChangeArrowheads="1"/>
            </p:cNvSpPr>
            <p:nvPr/>
          </p:nvSpPr>
          <p:spPr bwMode="auto">
            <a:xfrm>
              <a:off x="804" y="892"/>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49" name="Oval 11"/>
            <p:cNvSpPr>
              <a:spLocks noChangeArrowheads="1"/>
            </p:cNvSpPr>
            <p:nvPr/>
          </p:nvSpPr>
          <p:spPr bwMode="auto">
            <a:xfrm>
              <a:off x="731" y="788"/>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50" name="Oval 12"/>
            <p:cNvSpPr>
              <a:spLocks noChangeArrowheads="1"/>
            </p:cNvSpPr>
            <p:nvPr/>
          </p:nvSpPr>
          <p:spPr bwMode="auto">
            <a:xfrm>
              <a:off x="731" y="866"/>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51" name="Oval 13"/>
            <p:cNvSpPr>
              <a:spLocks noChangeArrowheads="1"/>
            </p:cNvSpPr>
            <p:nvPr/>
          </p:nvSpPr>
          <p:spPr bwMode="auto">
            <a:xfrm>
              <a:off x="876" y="770"/>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grpSp>
      <p:grpSp>
        <p:nvGrpSpPr>
          <p:cNvPr id="92166" name="Group 14"/>
          <p:cNvGrpSpPr>
            <a:grpSpLocks/>
          </p:cNvGrpSpPr>
          <p:nvPr/>
        </p:nvGrpSpPr>
        <p:grpSpPr bwMode="auto">
          <a:xfrm>
            <a:off x="3943350" y="2073905"/>
            <a:ext cx="661988" cy="757238"/>
            <a:chOff x="1872" y="126"/>
            <a:chExt cx="1011" cy="1373"/>
          </a:xfrm>
        </p:grpSpPr>
        <p:sp>
          <p:nvSpPr>
            <p:cNvPr id="92232" name="Freeform 15" descr="大理石 (茶)"/>
            <p:cNvSpPr>
              <a:spLocks/>
            </p:cNvSpPr>
            <p:nvPr/>
          </p:nvSpPr>
          <p:spPr bwMode="auto">
            <a:xfrm>
              <a:off x="1880" y="648"/>
              <a:ext cx="1003" cy="851"/>
            </a:xfrm>
            <a:custGeom>
              <a:avLst/>
              <a:gdLst>
                <a:gd name="T0" fmla="*/ 88 w 1003"/>
                <a:gd name="T1" fmla="*/ 48 h 851"/>
                <a:gd name="T2" fmla="*/ 120 w 1003"/>
                <a:gd name="T3" fmla="*/ 16 h 851"/>
                <a:gd name="T4" fmla="*/ 168 w 1003"/>
                <a:gd name="T5" fmla="*/ 0 h 851"/>
                <a:gd name="T6" fmla="*/ 920 w 1003"/>
                <a:gd name="T7" fmla="*/ 72 h 851"/>
                <a:gd name="T8" fmla="*/ 840 w 1003"/>
                <a:gd name="T9" fmla="*/ 208 h 851"/>
                <a:gd name="T10" fmla="*/ 480 w 1003"/>
                <a:gd name="T11" fmla="*/ 192 h 851"/>
                <a:gd name="T12" fmla="*/ 80 w 1003"/>
                <a:gd name="T13" fmla="*/ 104 h 851"/>
                <a:gd name="T14" fmla="*/ 48 w 1003"/>
                <a:gd name="T15" fmla="*/ 120 h 851"/>
                <a:gd name="T16" fmla="*/ 0 w 1003"/>
                <a:gd name="T17" fmla="*/ 600 h 851"/>
                <a:gd name="T18" fmla="*/ 32 w 1003"/>
                <a:gd name="T19" fmla="*/ 680 h 851"/>
                <a:gd name="T20" fmla="*/ 480 w 1003"/>
                <a:gd name="T21" fmla="*/ 792 h 851"/>
                <a:gd name="T22" fmla="*/ 928 w 1003"/>
                <a:gd name="T23" fmla="*/ 640 h 851"/>
                <a:gd name="T24" fmla="*/ 952 w 1003"/>
                <a:gd name="T25" fmla="*/ 136 h 8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3"/>
                <a:gd name="T40" fmla="*/ 0 h 851"/>
                <a:gd name="T41" fmla="*/ 1003 w 1003"/>
                <a:gd name="T42" fmla="*/ 851 h 8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3" h="851">
                  <a:moveTo>
                    <a:pt x="88" y="48"/>
                  </a:moveTo>
                  <a:cubicBezTo>
                    <a:pt x="98" y="37"/>
                    <a:pt x="107" y="23"/>
                    <a:pt x="120" y="16"/>
                  </a:cubicBezTo>
                  <a:cubicBezTo>
                    <a:pt x="134" y="7"/>
                    <a:pt x="168" y="0"/>
                    <a:pt x="168" y="0"/>
                  </a:cubicBezTo>
                  <a:cubicBezTo>
                    <a:pt x="418" y="10"/>
                    <a:pt x="675" y="10"/>
                    <a:pt x="920" y="72"/>
                  </a:cubicBezTo>
                  <a:cubicBezTo>
                    <a:pt x="1003" y="127"/>
                    <a:pt x="885" y="189"/>
                    <a:pt x="840" y="208"/>
                  </a:cubicBezTo>
                  <a:cubicBezTo>
                    <a:pt x="793" y="206"/>
                    <a:pt x="541" y="196"/>
                    <a:pt x="480" y="192"/>
                  </a:cubicBezTo>
                  <a:cubicBezTo>
                    <a:pt x="341" y="181"/>
                    <a:pt x="214" y="123"/>
                    <a:pt x="80" y="104"/>
                  </a:cubicBezTo>
                  <a:cubicBezTo>
                    <a:pt x="56" y="96"/>
                    <a:pt x="49" y="85"/>
                    <a:pt x="48" y="120"/>
                  </a:cubicBezTo>
                  <a:cubicBezTo>
                    <a:pt x="39" y="285"/>
                    <a:pt x="52" y="443"/>
                    <a:pt x="0" y="600"/>
                  </a:cubicBezTo>
                  <a:cubicBezTo>
                    <a:pt x="9" y="628"/>
                    <a:pt x="12" y="656"/>
                    <a:pt x="32" y="680"/>
                  </a:cubicBezTo>
                  <a:cubicBezTo>
                    <a:pt x="122" y="788"/>
                    <a:pt x="358" y="782"/>
                    <a:pt x="480" y="792"/>
                  </a:cubicBezTo>
                  <a:cubicBezTo>
                    <a:pt x="692" y="786"/>
                    <a:pt x="857" y="851"/>
                    <a:pt x="928" y="640"/>
                  </a:cubicBezTo>
                  <a:cubicBezTo>
                    <a:pt x="913" y="470"/>
                    <a:pt x="952" y="306"/>
                    <a:pt x="952" y="136"/>
                  </a:cubicBezTo>
                </a:path>
              </a:pathLst>
            </a:custGeom>
            <a:blipFill dpi="0" rotWithShape="0">
              <a:blip r:embed="rId3"/>
              <a:srcRect/>
              <a:tile tx="0" ty="0" sx="100000" sy="100000" flip="none" algn="tl"/>
            </a:blip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nvGrpSpPr>
            <p:cNvPr id="92233" name="Group 16"/>
            <p:cNvGrpSpPr>
              <a:grpSpLocks/>
            </p:cNvGrpSpPr>
            <p:nvPr/>
          </p:nvGrpSpPr>
          <p:grpSpPr bwMode="auto">
            <a:xfrm>
              <a:off x="2336" y="160"/>
              <a:ext cx="521" cy="723"/>
              <a:chOff x="3040" y="424"/>
              <a:chExt cx="521" cy="723"/>
            </a:xfrm>
          </p:grpSpPr>
          <p:sp>
            <p:nvSpPr>
              <p:cNvPr id="92237" name="Freeform 17"/>
              <p:cNvSpPr>
                <a:spLocks/>
              </p:cNvSpPr>
              <p:nvPr/>
            </p:nvSpPr>
            <p:spPr bwMode="auto">
              <a:xfrm>
                <a:off x="3040" y="680"/>
                <a:ext cx="368" cy="467"/>
              </a:xfrm>
              <a:custGeom>
                <a:avLst/>
                <a:gdLst>
                  <a:gd name="T0" fmla="*/ 120 w 368"/>
                  <a:gd name="T1" fmla="*/ 24 h 467"/>
                  <a:gd name="T2" fmla="*/ 208 w 368"/>
                  <a:gd name="T3" fmla="*/ 120 h 467"/>
                  <a:gd name="T4" fmla="*/ 256 w 368"/>
                  <a:gd name="T5" fmla="*/ 136 h 467"/>
                  <a:gd name="T6" fmla="*/ 336 w 368"/>
                  <a:gd name="T7" fmla="*/ 128 h 467"/>
                  <a:gd name="T8" fmla="*/ 336 w 368"/>
                  <a:gd name="T9" fmla="*/ 72 h 467"/>
                  <a:gd name="T10" fmla="*/ 224 w 368"/>
                  <a:gd name="T11" fmla="*/ 0 h 467"/>
                  <a:gd name="T12" fmla="*/ 112 w 368"/>
                  <a:gd name="T13" fmla="*/ 40 h 467"/>
                  <a:gd name="T14" fmla="*/ 24 w 368"/>
                  <a:gd name="T15" fmla="*/ 288 h 467"/>
                  <a:gd name="T16" fmla="*/ 0 w 368"/>
                  <a:gd name="T17" fmla="*/ 376 h 467"/>
                  <a:gd name="T18" fmla="*/ 112 w 368"/>
                  <a:gd name="T19" fmla="*/ 440 h 467"/>
                  <a:gd name="T20" fmla="*/ 176 w 368"/>
                  <a:gd name="T21" fmla="*/ 464 h 467"/>
                  <a:gd name="T22" fmla="*/ 264 w 368"/>
                  <a:gd name="T23" fmla="*/ 360 h 467"/>
                  <a:gd name="T24" fmla="*/ 368 w 368"/>
                  <a:gd name="T25" fmla="*/ 128 h 4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8"/>
                  <a:gd name="T40" fmla="*/ 0 h 467"/>
                  <a:gd name="T41" fmla="*/ 368 w 368"/>
                  <a:gd name="T42" fmla="*/ 467 h 4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8" h="467">
                    <a:moveTo>
                      <a:pt x="120" y="24"/>
                    </a:moveTo>
                    <a:cubicBezTo>
                      <a:pt x="143" y="62"/>
                      <a:pt x="160" y="104"/>
                      <a:pt x="208" y="120"/>
                    </a:cubicBezTo>
                    <a:cubicBezTo>
                      <a:pt x="224" y="125"/>
                      <a:pt x="256" y="136"/>
                      <a:pt x="256" y="136"/>
                    </a:cubicBezTo>
                    <a:cubicBezTo>
                      <a:pt x="282" y="133"/>
                      <a:pt x="310" y="137"/>
                      <a:pt x="336" y="128"/>
                    </a:cubicBezTo>
                    <a:cubicBezTo>
                      <a:pt x="353" y="121"/>
                      <a:pt x="338" y="75"/>
                      <a:pt x="336" y="72"/>
                    </a:cubicBezTo>
                    <a:cubicBezTo>
                      <a:pt x="315" y="35"/>
                      <a:pt x="262" y="9"/>
                      <a:pt x="224" y="0"/>
                    </a:cubicBezTo>
                    <a:cubicBezTo>
                      <a:pt x="182" y="8"/>
                      <a:pt x="147" y="16"/>
                      <a:pt x="112" y="40"/>
                    </a:cubicBezTo>
                    <a:cubicBezTo>
                      <a:pt x="74" y="114"/>
                      <a:pt x="67" y="222"/>
                      <a:pt x="24" y="288"/>
                    </a:cubicBezTo>
                    <a:cubicBezTo>
                      <a:pt x="5" y="360"/>
                      <a:pt x="14" y="331"/>
                      <a:pt x="0" y="376"/>
                    </a:cubicBezTo>
                    <a:cubicBezTo>
                      <a:pt x="16" y="424"/>
                      <a:pt x="67" y="428"/>
                      <a:pt x="112" y="440"/>
                    </a:cubicBezTo>
                    <a:cubicBezTo>
                      <a:pt x="132" y="453"/>
                      <a:pt x="146" y="467"/>
                      <a:pt x="176" y="464"/>
                    </a:cubicBezTo>
                    <a:cubicBezTo>
                      <a:pt x="213" y="459"/>
                      <a:pt x="247" y="388"/>
                      <a:pt x="264" y="360"/>
                    </a:cubicBezTo>
                    <a:cubicBezTo>
                      <a:pt x="307" y="284"/>
                      <a:pt x="368" y="220"/>
                      <a:pt x="368" y="128"/>
                    </a:cubicBezTo>
                  </a:path>
                </a:pathLst>
              </a:custGeom>
              <a:solidFill>
                <a:schemeClr val="bg1"/>
              </a:solidFill>
              <a:ln w="9525">
                <a:solidFill>
                  <a:schemeClr val="bg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38" name="Freeform 18"/>
              <p:cNvSpPr>
                <a:spLocks/>
              </p:cNvSpPr>
              <p:nvPr/>
            </p:nvSpPr>
            <p:spPr bwMode="auto">
              <a:xfrm>
                <a:off x="3216" y="424"/>
                <a:ext cx="177" cy="377"/>
              </a:xfrm>
              <a:custGeom>
                <a:avLst/>
                <a:gdLst>
                  <a:gd name="T0" fmla="*/ 136 w 177"/>
                  <a:gd name="T1" fmla="*/ 0 h 377"/>
                  <a:gd name="T2" fmla="*/ 48 w 177"/>
                  <a:gd name="T3" fmla="*/ 128 h 377"/>
                  <a:gd name="T4" fmla="*/ 96 w 177"/>
                  <a:gd name="T5" fmla="*/ 120 h 377"/>
                  <a:gd name="T6" fmla="*/ 56 w 177"/>
                  <a:gd name="T7" fmla="*/ 176 h 377"/>
                  <a:gd name="T8" fmla="*/ 48 w 177"/>
                  <a:gd name="T9" fmla="*/ 232 h 377"/>
                  <a:gd name="T10" fmla="*/ 0 w 177"/>
                  <a:gd name="T11" fmla="*/ 336 h 377"/>
                  <a:gd name="T12" fmla="*/ 24 w 177"/>
                  <a:gd name="T13" fmla="*/ 328 h 377"/>
                  <a:gd name="T14" fmla="*/ 56 w 177"/>
                  <a:gd name="T15" fmla="*/ 336 h 377"/>
                  <a:gd name="T16" fmla="*/ 80 w 177"/>
                  <a:gd name="T17" fmla="*/ 320 h 377"/>
                  <a:gd name="T18" fmla="*/ 72 w 177"/>
                  <a:gd name="T19" fmla="*/ 320 h 377"/>
                  <a:gd name="T20" fmla="*/ 80 w 177"/>
                  <a:gd name="T21" fmla="*/ 280 h 377"/>
                  <a:gd name="T22" fmla="*/ 176 w 177"/>
                  <a:gd name="T23" fmla="*/ 128 h 377"/>
                  <a:gd name="T24" fmla="*/ 144 w 177"/>
                  <a:gd name="T25" fmla="*/ 72 h 377"/>
                  <a:gd name="T26" fmla="*/ 176 w 177"/>
                  <a:gd name="T27" fmla="*/ 16 h 377"/>
                  <a:gd name="T28" fmla="*/ 152 w 177"/>
                  <a:gd name="T29" fmla="*/ 8 h 377"/>
                  <a:gd name="T30" fmla="*/ 136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39" name="Freeform 19"/>
              <p:cNvSpPr>
                <a:spLocks/>
              </p:cNvSpPr>
              <p:nvPr/>
            </p:nvSpPr>
            <p:spPr bwMode="auto">
              <a:xfrm>
                <a:off x="3248" y="520"/>
                <a:ext cx="241" cy="305"/>
              </a:xfrm>
              <a:custGeom>
                <a:avLst/>
                <a:gdLst>
                  <a:gd name="T0" fmla="*/ 10225 w 177"/>
                  <a:gd name="T1" fmla="*/ 0 h 377"/>
                  <a:gd name="T2" fmla="*/ 3620 w 177"/>
                  <a:gd name="T3" fmla="*/ 6 h 377"/>
                  <a:gd name="T4" fmla="*/ 7220 w 177"/>
                  <a:gd name="T5" fmla="*/ 6 h 377"/>
                  <a:gd name="T6" fmla="*/ 4180 w 177"/>
                  <a:gd name="T7" fmla="*/ 9 h 377"/>
                  <a:gd name="T8" fmla="*/ 3620 w 177"/>
                  <a:gd name="T9" fmla="*/ 12 h 377"/>
                  <a:gd name="T10" fmla="*/ 0 w 177"/>
                  <a:gd name="T11" fmla="*/ 17 h 377"/>
                  <a:gd name="T12" fmla="*/ 1822 w 177"/>
                  <a:gd name="T13" fmla="*/ 17 h 377"/>
                  <a:gd name="T14" fmla="*/ 4180 w 177"/>
                  <a:gd name="T15" fmla="*/ 17 h 377"/>
                  <a:gd name="T16" fmla="*/ 6015 w 177"/>
                  <a:gd name="T17" fmla="*/ 17 h 377"/>
                  <a:gd name="T18" fmla="*/ 5391 w 177"/>
                  <a:gd name="T19" fmla="*/ 17 h 377"/>
                  <a:gd name="T20" fmla="*/ 6015 w 177"/>
                  <a:gd name="T21" fmla="*/ 15 h 377"/>
                  <a:gd name="T22" fmla="*/ 13266 w 177"/>
                  <a:gd name="T23" fmla="*/ 6 h 377"/>
                  <a:gd name="T24" fmla="*/ 10855 w 177"/>
                  <a:gd name="T25" fmla="*/ 4 h 377"/>
                  <a:gd name="T26" fmla="*/ 13266 w 177"/>
                  <a:gd name="T27" fmla="*/ 2 h 377"/>
                  <a:gd name="T28" fmla="*/ 11443 w 177"/>
                  <a:gd name="T29" fmla="*/ 2 h 377"/>
                  <a:gd name="T30" fmla="*/ 10225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40" name="Freeform 20"/>
              <p:cNvSpPr>
                <a:spLocks/>
              </p:cNvSpPr>
              <p:nvPr/>
            </p:nvSpPr>
            <p:spPr bwMode="auto">
              <a:xfrm>
                <a:off x="3248" y="640"/>
                <a:ext cx="313" cy="169"/>
              </a:xfrm>
              <a:custGeom>
                <a:avLst/>
                <a:gdLst>
                  <a:gd name="T0" fmla="*/ 396516 w 177"/>
                  <a:gd name="T1" fmla="*/ 0 h 377"/>
                  <a:gd name="T2" fmla="*/ 140169 w 177"/>
                  <a:gd name="T3" fmla="*/ 0 h 377"/>
                  <a:gd name="T4" fmla="*/ 281414 w 177"/>
                  <a:gd name="T5" fmla="*/ 0 h 377"/>
                  <a:gd name="T6" fmla="*/ 163298 w 177"/>
                  <a:gd name="T7" fmla="*/ 0 h 377"/>
                  <a:gd name="T8" fmla="*/ 140169 w 177"/>
                  <a:gd name="T9" fmla="*/ 0 h 377"/>
                  <a:gd name="T10" fmla="*/ 0 w 177"/>
                  <a:gd name="T11" fmla="*/ 0 h 377"/>
                  <a:gd name="T12" fmla="*/ 69322 w 177"/>
                  <a:gd name="T13" fmla="*/ 0 h 377"/>
                  <a:gd name="T14" fmla="*/ 163298 w 177"/>
                  <a:gd name="T15" fmla="*/ 0 h 377"/>
                  <a:gd name="T16" fmla="*/ 232619 w 177"/>
                  <a:gd name="T17" fmla="*/ 0 h 377"/>
                  <a:gd name="T18" fmla="*/ 210566 w 177"/>
                  <a:gd name="T19" fmla="*/ 0 h 377"/>
                  <a:gd name="T20" fmla="*/ 232619 w 177"/>
                  <a:gd name="T21" fmla="*/ 0 h 377"/>
                  <a:gd name="T22" fmla="*/ 514586 w 177"/>
                  <a:gd name="T23" fmla="*/ 0 h 377"/>
                  <a:gd name="T24" fmla="*/ 421894 w 177"/>
                  <a:gd name="T25" fmla="*/ 0 h 377"/>
                  <a:gd name="T26" fmla="*/ 514586 w 177"/>
                  <a:gd name="T27" fmla="*/ 0 h 377"/>
                  <a:gd name="T28" fmla="*/ 445208 w 177"/>
                  <a:gd name="T29" fmla="*/ 0 h 377"/>
                  <a:gd name="T30" fmla="*/ 396516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sp>
          <p:nvSpPr>
            <p:cNvPr id="92234" name="Freeform 21" descr="右下がり対角線 (反転)"/>
            <p:cNvSpPr>
              <a:spLocks/>
            </p:cNvSpPr>
            <p:nvPr/>
          </p:nvSpPr>
          <p:spPr bwMode="auto">
            <a:xfrm>
              <a:off x="1872" y="126"/>
              <a:ext cx="440" cy="722"/>
            </a:xfrm>
            <a:custGeom>
              <a:avLst/>
              <a:gdLst>
                <a:gd name="T0" fmla="*/ 424126 w 256"/>
                <a:gd name="T1" fmla="*/ 834 h 714"/>
                <a:gd name="T2" fmla="*/ 0 w 256"/>
                <a:gd name="T3" fmla="*/ 64 h 714"/>
                <a:gd name="T4" fmla="*/ 62954 w 256"/>
                <a:gd name="T5" fmla="*/ 18 h 714"/>
                <a:gd name="T6" fmla="*/ 125797 w 256"/>
                <a:gd name="T7" fmla="*/ 120 h 714"/>
                <a:gd name="T8" fmla="*/ 267317 w 256"/>
                <a:gd name="T9" fmla="*/ 359 h 714"/>
                <a:gd name="T10" fmla="*/ 424126 w 256"/>
                <a:gd name="T11" fmla="*/ 656 h 714"/>
                <a:gd name="T12" fmla="*/ 471723 w 256"/>
                <a:gd name="T13" fmla="*/ 750 h 714"/>
                <a:gd name="T14" fmla="*/ 502425 w 256"/>
                <a:gd name="T15" fmla="*/ 807 h 714"/>
                <a:gd name="T16" fmla="*/ 455806 w 256"/>
                <a:gd name="T17" fmla="*/ 825 h 714"/>
                <a:gd name="T18" fmla="*/ 424126 w 256"/>
                <a:gd name="T19" fmla="*/ 834 h 7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6"/>
                <a:gd name="T31" fmla="*/ 0 h 714"/>
                <a:gd name="T32" fmla="*/ 256 w 256"/>
                <a:gd name="T33" fmla="*/ 714 h 7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6" h="714">
                  <a:moveTo>
                    <a:pt x="216" y="714"/>
                  </a:moveTo>
                  <a:cubicBezTo>
                    <a:pt x="144" y="486"/>
                    <a:pt x="86" y="267"/>
                    <a:pt x="0" y="50"/>
                  </a:cubicBezTo>
                  <a:cubicBezTo>
                    <a:pt x="1" y="46"/>
                    <a:pt x="9" y="0"/>
                    <a:pt x="32" y="18"/>
                  </a:cubicBezTo>
                  <a:cubicBezTo>
                    <a:pt x="36" y="21"/>
                    <a:pt x="63" y="105"/>
                    <a:pt x="64" y="106"/>
                  </a:cubicBezTo>
                  <a:cubicBezTo>
                    <a:pt x="80" y="170"/>
                    <a:pt x="98" y="249"/>
                    <a:pt x="136" y="306"/>
                  </a:cubicBezTo>
                  <a:cubicBezTo>
                    <a:pt x="153" y="391"/>
                    <a:pt x="191" y="477"/>
                    <a:pt x="216" y="562"/>
                  </a:cubicBezTo>
                  <a:cubicBezTo>
                    <a:pt x="240" y="646"/>
                    <a:pt x="201" y="527"/>
                    <a:pt x="240" y="642"/>
                  </a:cubicBezTo>
                  <a:cubicBezTo>
                    <a:pt x="245" y="658"/>
                    <a:pt x="256" y="690"/>
                    <a:pt x="256" y="690"/>
                  </a:cubicBezTo>
                  <a:cubicBezTo>
                    <a:pt x="248" y="695"/>
                    <a:pt x="240" y="701"/>
                    <a:pt x="232" y="706"/>
                  </a:cubicBezTo>
                  <a:cubicBezTo>
                    <a:pt x="214" y="714"/>
                    <a:pt x="196" y="714"/>
                    <a:pt x="216" y="714"/>
                  </a:cubicBezTo>
                  <a:close/>
                </a:path>
              </a:pathLst>
            </a:custGeom>
            <a:pattFill prst="dkDnDiag">
              <a:fgClr>
                <a:srgbClr val="99FFCC"/>
              </a:fgClr>
              <a:bgClr>
                <a:srgbClr val="FFFFFF"/>
              </a:bgClr>
            </a:patt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35" name="Freeform 22" descr="右下がり対角線 (反転)"/>
            <p:cNvSpPr>
              <a:spLocks/>
            </p:cNvSpPr>
            <p:nvPr/>
          </p:nvSpPr>
          <p:spPr bwMode="auto">
            <a:xfrm>
              <a:off x="1896" y="294"/>
              <a:ext cx="264" cy="410"/>
            </a:xfrm>
            <a:custGeom>
              <a:avLst/>
              <a:gdLst>
                <a:gd name="T0" fmla="*/ 332 w 256"/>
                <a:gd name="T1" fmla="*/ 1 h 714"/>
                <a:gd name="T2" fmla="*/ 0 w 256"/>
                <a:gd name="T3" fmla="*/ 1 h 714"/>
                <a:gd name="T4" fmla="*/ 46 w 256"/>
                <a:gd name="T5" fmla="*/ 1 h 714"/>
                <a:gd name="T6" fmla="*/ 97 w 256"/>
                <a:gd name="T7" fmla="*/ 1 h 714"/>
                <a:gd name="T8" fmla="*/ 209 w 256"/>
                <a:gd name="T9" fmla="*/ 1 h 714"/>
                <a:gd name="T10" fmla="*/ 332 w 256"/>
                <a:gd name="T11" fmla="*/ 1 h 714"/>
                <a:gd name="T12" fmla="*/ 371 w 256"/>
                <a:gd name="T13" fmla="*/ 1 h 714"/>
                <a:gd name="T14" fmla="*/ 395 w 256"/>
                <a:gd name="T15" fmla="*/ 1 h 714"/>
                <a:gd name="T16" fmla="*/ 356 w 256"/>
                <a:gd name="T17" fmla="*/ 1 h 714"/>
                <a:gd name="T18" fmla="*/ 332 w 256"/>
                <a:gd name="T19" fmla="*/ 1 h 7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6"/>
                <a:gd name="T31" fmla="*/ 0 h 714"/>
                <a:gd name="T32" fmla="*/ 256 w 256"/>
                <a:gd name="T33" fmla="*/ 714 h 7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6" h="714">
                  <a:moveTo>
                    <a:pt x="216" y="714"/>
                  </a:moveTo>
                  <a:cubicBezTo>
                    <a:pt x="144" y="486"/>
                    <a:pt x="86" y="267"/>
                    <a:pt x="0" y="50"/>
                  </a:cubicBezTo>
                  <a:cubicBezTo>
                    <a:pt x="1" y="46"/>
                    <a:pt x="9" y="0"/>
                    <a:pt x="32" y="18"/>
                  </a:cubicBezTo>
                  <a:cubicBezTo>
                    <a:pt x="36" y="21"/>
                    <a:pt x="63" y="105"/>
                    <a:pt x="64" y="106"/>
                  </a:cubicBezTo>
                  <a:cubicBezTo>
                    <a:pt x="80" y="170"/>
                    <a:pt x="98" y="249"/>
                    <a:pt x="136" y="306"/>
                  </a:cubicBezTo>
                  <a:cubicBezTo>
                    <a:pt x="153" y="391"/>
                    <a:pt x="191" y="477"/>
                    <a:pt x="216" y="562"/>
                  </a:cubicBezTo>
                  <a:cubicBezTo>
                    <a:pt x="240" y="646"/>
                    <a:pt x="201" y="527"/>
                    <a:pt x="240" y="642"/>
                  </a:cubicBezTo>
                  <a:cubicBezTo>
                    <a:pt x="245" y="658"/>
                    <a:pt x="256" y="690"/>
                    <a:pt x="256" y="690"/>
                  </a:cubicBezTo>
                  <a:cubicBezTo>
                    <a:pt x="248" y="695"/>
                    <a:pt x="240" y="701"/>
                    <a:pt x="232" y="706"/>
                  </a:cubicBezTo>
                  <a:cubicBezTo>
                    <a:pt x="214" y="714"/>
                    <a:pt x="196" y="714"/>
                    <a:pt x="216" y="714"/>
                  </a:cubicBezTo>
                  <a:close/>
                </a:path>
              </a:pathLst>
            </a:custGeom>
            <a:pattFill prst="dkDnDiag">
              <a:fgClr>
                <a:srgbClr val="99FFCC"/>
              </a:fgClr>
              <a:bgClr>
                <a:srgbClr val="FFFFFF"/>
              </a:bgClr>
            </a:patt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36" name="Freeform 23"/>
            <p:cNvSpPr>
              <a:spLocks/>
            </p:cNvSpPr>
            <p:nvPr/>
          </p:nvSpPr>
          <p:spPr bwMode="auto">
            <a:xfrm>
              <a:off x="1984" y="160"/>
              <a:ext cx="804" cy="688"/>
            </a:xfrm>
            <a:custGeom>
              <a:avLst/>
              <a:gdLst>
                <a:gd name="T0" fmla="*/ 0 w 804"/>
                <a:gd name="T1" fmla="*/ 560 h 688"/>
                <a:gd name="T2" fmla="*/ 64 w 804"/>
                <a:gd name="T3" fmla="*/ 328 h 688"/>
                <a:gd name="T4" fmla="*/ 200 w 804"/>
                <a:gd name="T5" fmla="*/ 32 h 688"/>
                <a:gd name="T6" fmla="*/ 320 w 804"/>
                <a:gd name="T7" fmla="*/ 0 h 688"/>
                <a:gd name="T8" fmla="*/ 416 w 804"/>
                <a:gd name="T9" fmla="*/ 8 h 688"/>
                <a:gd name="T10" fmla="*/ 528 w 804"/>
                <a:gd name="T11" fmla="*/ 24 h 688"/>
                <a:gd name="T12" fmla="*/ 552 w 804"/>
                <a:gd name="T13" fmla="*/ 32 h 688"/>
                <a:gd name="T14" fmla="*/ 616 w 804"/>
                <a:gd name="T15" fmla="*/ 40 h 688"/>
                <a:gd name="T16" fmla="*/ 752 w 804"/>
                <a:gd name="T17" fmla="*/ 96 h 688"/>
                <a:gd name="T18" fmla="*/ 792 w 804"/>
                <a:gd name="T19" fmla="*/ 184 h 688"/>
                <a:gd name="T20" fmla="*/ 792 w 804"/>
                <a:gd name="T21" fmla="*/ 688 h 6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4"/>
                <a:gd name="T34" fmla="*/ 0 h 688"/>
                <a:gd name="T35" fmla="*/ 804 w 804"/>
                <a:gd name="T36" fmla="*/ 688 h 6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4" h="688">
                  <a:moveTo>
                    <a:pt x="0" y="560"/>
                  </a:moveTo>
                  <a:cubicBezTo>
                    <a:pt x="21" y="482"/>
                    <a:pt x="44" y="405"/>
                    <a:pt x="64" y="328"/>
                  </a:cubicBezTo>
                  <a:cubicBezTo>
                    <a:pt x="90" y="224"/>
                    <a:pt x="107" y="101"/>
                    <a:pt x="200" y="32"/>
                  </a:cubicBezTo>
                  <a:cubicBezTo>
                    <a:pt x="233" y="7"/>
                    <a:pt x="280" y="7"/>
                    <a:pt x="320" y="0"/>
                  </a:cubicBezTo>
                  <a:cubicBezTo>
                    <a:pt x="352" y="2"/>
                    <a:pt x="384" y="4"/>
                    <a:pt x="416" y="8"/>
                  </a:cubicBezTo>
                  <a:cubicBezTo>
                    <a:pt x="453" y="12"/>
                    <a:pt x="528" y="24"/>
                    <a:pt x="528" y="24"/>
                  </a:cubicBezTo>
                  <a:cubicBezTo>
                    <a:pt x="536" y="26"/>
                    <a:pt x="543" y="30"/>
                    <a:pt x="552" y="32"/>
                  </a:cubicBezTo>
                  <a:cubicBezTo>
                    <a:pt x="573" y="35"/>
                    <a:pt x="595" y="33"/>
                    <a:pt x="616" y="40"/>
                  </a:cubicBezTo>
                  <a:cubicBezTo>
                    <a:pt x="656" y="51"/>
                    <a:pt x="710" y="79"/>
                    <a:pt x="752" y="96"/>
                  </a:cubicBezTo>
                  <a:cubicBezTo>
                    <a:pt x="791" y="155"/>
                    <a:pt x="780" y="125"/>
                    <a:pt x="792" y="184"/>
                  </a:cubicBezTo>
                  <a:cubicBezTo>
                    <a:pt x="804" y="351"/>
                    <a:pt x="792" y="519"/>
                    <a:pt x="792" y="688"/>
                  </a:cubicBezTo>
                </a:path>
              </a:pathLst>
            </a:custGeom>
            <a:noFill/>
            <a:ln w="57150">
              <a:solidFill>
                <a:srgbClr val="66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grpSp>
        <p:nvGrpSpPr>
          <p:cNvPr id="92167" name="Group 41"/>
          <p:cNvGrpSpPr>
            <a:grpSpLocks/>
          </p:cNvGrpSpPr>
          <p:nvPr/>
        </p:nvGrpSpPr>
        <p:grpSpPr bwMode="auto">
          <a:xfrm>
            <a:off x="1873250" y="3929693"/>
            <a:ext cx="927100" cy="573087"/>
            <a:chOff x="1568" y="2095"/>
            <a:chExt cx="1072" cy="673"/>
          </a:xfrm>
        </p:grpSpPr>
        <p:sp>
          <p:nvSpPr>
            <p:cNvPr id="92224" name="Oval 42"/>
            <p:cNvSpPr>
              <a:spLocks noChangeArrowheads="1"/>
            </p:cNvSpPr>
            <p:nvPr/>
          </p:nvSpPr>
          <p:spPr bwMode="auto">
            <a:xfrm>
              <a:off x="2280" y="2552"/>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25" name="Oval 43"/>
            <p:cNvSpPr>
              <a:spLocks noChangeArrowheads="1"/>
            </p:cNvSpPr>
            <p:nvPr/>
          </p:nvSpPr>
          <p:spPr bwMode="auto">
            <a:xfrm>
              <a:off x="1640" y="2512"/>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26" name="Oval 44"/>
            <p:cNvSpPr>
              <a:spLocks noChangeArrowheads="1"/>
            </p:cNvSpPr>
            <p:nvPr/>
          </p:nvSpPr>
          <p:spPr bwMode="auto">
            <a:xfrm>
              <a:off x="2512" y="2344"/>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27" name="Freeform 45"/>
            <p:cNvSpPr>
              <a:spLocks/>
            </p:cNvSpPr>
            <p:nvPr/>
          </p:nvSpPr>
          <p:spPr bwMode="auto">
            <a:xfrm>
              <a:off x="1568" y="2095"/>
              <a:ext cx="1052" cy="623"/>
            </a:xfrm>
            <a:custGeom>
              <a:avLst/>
              <a:gdLst>
                <a:gd name="T0" fmla="*/ 64 w 1052"/>
                <a:gd name="T1" fmla="*/ 313 h 623"/>
                <a:gd name="T2" fmla="*/ 0 w 1052"/>
                <a:gd name="T3" fmla="*/ 417 h 623"/>
                <a:gd name="T4" fmla="*/ 8 w 1052"/>
                <a:gd name="T5" fmla="*/ 505 h 623"/>
                <a:gd name="T6" fmla="*/ 168 w 1052"/>
                <a:gd name="T7" fmla="*/ 585 h 623"/>
                <a:gd name="T8" fmla="*/ 312 w 1052"/>
                <a:gd name="T9" fmla="*/ 601 h 623"/>
                <a:gd name="T10" fmla="*/ 384 w 1052"/>
                <a:gd name="T11" fmla="*/ 609 h 623"/>
                <a:gd name="T12" fmla="*/ 784 w 1052"/>
                <a:gd name="T13" fmla="*/ 577 h 623"/>
                <a:gd name="T14" fmla="*/ 784 w 1052"/>
                <a:gd name="T15" fmla="*/ 513 h 623"/>
                <a:gd name="T16" fmla="*/ 800 w 1052"/>
                <a:gd name="T17" fmla="*/ 449 h 623"/>
                <a:gd name="T18" fmla="*/ 904 w 1052"/>
                <a:gd name="T19" fmla="*/ 481 h 623"/>
                <a:gd name="T20" fmla="*/ 976 w 1052"/>
                <a:gd name="T21" fmla="*/ 425 h 623"/>
                <a:gd name="T22" fmla="*/ 1008 w 1052"/>
                <a:gd name="T23" fmla="*/ 377 h 623"/>
                <a:gd name="T24" fmla="*/ 1040 w 1052"/>
                <a:gd name="T25" fmla="*/ 305 h 623"/>
                <a:gd name="T26" fmla="*/ 1000 w 1052"/>
                <a:gd name="T27" fmla="*/ 137 h 623"/>
                <a:gd name="T28" fmla="*/ 976 w 1052"/>
                <a:gd name="T29" fmla="*/ 89 h 623"/>
                <a:gd name="T30" fmla="*/ 944 w 1052"/>
                <a:gd name="T31" fmla="*/ 17 h 623"/>
                <a:gd name="T32" fmla="*/ 888 w 1052"/>
                <a:gd name="T33" fmla="*/ 1 h 623"/>
                <a:gd name="T34" fmla="*/ 512 w 1052"/>
                <a:gd name="T35" fmla="*/ 25 h 623"/>
                <a:gd name="T36" fmla="*/ 264 w 1052"/>
                <a:gd name="T37" fmla="*/ 49 h 623"/>
                <a:gd name="T38" fmla="*/ 224 w 1052"/>
                <a:gd name="T39" fmla="*/ 97 h 623"/>
                <a:gd name="T40" fmla="*/ 192 w 1052"/>
                <a:gd name="T41" fmla="*/ 257 h 623"/>
                <a:gd name="T42" fmla="*/ 136 w 1052"/>
                <a:gd name="T43" fmla="*/ 281 h 623"/>
                <a:gd name="T44" fmla="*/ 88 w 1052"/>
                <a:gd name="T45" fmla="*/ 297 h 623"/>
                <a:gd name="T46" fmla="*/ 64 w 1052"/>
                <a:gd name="T47" fmla="*/ 313 h 6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52"/>
                <a:gd name="T73" fmla="*/ 0 h 623"/>
                <a:gd name="T74" fmla="*/ 1052 w 1052"/>
                <a:gd name="T75" fmla="*/ 623 h 62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52" h="623">
                  <a:moveTo>
                    <a:pt x="64" y="313"/>
                  </a:moveTo>
                  <a:cubicBezTo>
                    <a:pt x="38" y="346"/>
                    <a:pt x="13" y="377"/>
                    <a:pt x="0" y="417"/>
                  </a:cubicBezTo>
                  <a:cubicBezTo>
                    <a:pt x="2" y="446"/>
                    <a:pt x="1" y="476"/>
                    <a:pt x="8" y="505"/>
                  </a:cubicBezTo>
                  <a:cubicBezTo>
                    <a:pt x="16" y="542"/>
                    <a:pt x="133" y="581"/>
                    <a:pt x="168" y="585"/>
                  </a:cubicBezTo>
                  <a:cubicBezTo>
                    <a:pt x="216" y="590"/>
                    <a:pt x="264" y="595"/>
                    <a:pt x="312" y="601"/>
                  </a:cubicBezTo>
                  <a:cubicBezTo>
                    <a:pt x="336" y="603"/>
                    <a:pt x="384" y="609"/>
                    <a:pt x="384" y="609"/>
                  </a:cubicBezTo>
                  <a:cubicBezTo>
                    <a:pt x="427" y="607"/>
                    <a:pt x="714" y="623"/>
                    <a:pt x="784" y="577"/>
                  </a:cubicBezTo>
                  <a:cubicBezTo>
                    <a:pt x="802" y="522"/>
                    <a:pt x="784" y="590"/>
                    <a:pt x="784" y="513"/>
                  </a:cubicBezTo>
                  <a:cubicBezTo>
                    <a:pt x="784" y="493"/>
                    <a:pt x="793" y="467"/>
                    <a:pt x="800" y="449"/>
                  </a:cubicBezTo>
                  <a:cubicBezTo>
                    <a:pt x="838" y="487"/>
                    <a:pt x="849" y="490"/>
                    <a:pt x="904" y="481"/>
                  </a:cubicBezTo>
                  <a:cubicBezTo>
                    <a:pt x="929" y="463"/>
                    <a:pt x="950" y="442"/>
                    <a:pt x="976" y="425"/>
                  </a:cubicBezTo>
                  <a:cubicBezTo>
                    <a:pt x="986" y="409"/>
                    <a:pt x="1005" y="396"/>
                    <a:pt x="1008" y="377"/>
                  </a:cubicBezTo>
                  <a:cubicBezTo>
                    <a:pt x="1017" y="311"/>
                    <a:pt x="1000" y="331"/>
                    <a:pt x="1040" y="305"/>
                  </a:cubicBezTo>
                  <a:cubicBezTo>
                    <a:pt x="1030" y="246"/>
                    <a:pt x="1052" y="171"/>
                    <a:pt x="1000" y="137"/>
                  </a:cubicBezTo>
                  <a:cubicBezTo>
                    <a:pt x="970" y="49"/>
                    <a:pt x="1017" y="182"/>
                    <a:pt x="976" y="89"/>
                  </a:cubicBezTo>
                  <a:cubicBezTo>
                    <a:pt x="968" y="72"/>
                    <a:pt x="962" y="31"/>
                    <a:pt x="944" y="17"/>
                  </a:cubicBezTo>
                  <a:cubicBezTo>
                    <a:pt x="938" y="12"/>
                    <a:pt x="890" y="1"/>
                    <a:pt x="888" y="1"/>
                  </a:cubicBezTo>
                  <a:cubicBezTo>
                    <a:pt x="762" y="16"/>
                    <a:pt x="638" y="19"/>
                    <a:pt x="512" y="25"/>
                  </a:cubicBezTo>
                  <a:cubicBezTo>
                    <a:pt x="428" y="15"/>
                    <a:pt x="336" y="0"/>
                    <a:pt x="264" y="49"/>
                  </a:cubicBezTo>
                  <a:cubicBezTo>
                    <a:pt x="252" y="66"/>
                    <a:pt x="230" y="77"/>
                    <a:pt x="224" y="97"/>
                  </a:cubicBezTo>
                  <a:cubicBezTo>
                    <a:pt x="211" y="137"/>
                    <a:pt x="231" y="225"/>
                    <a:pt x="192" y="257"/>
                  </a:cubicBezTo>
                  <a:cubicBezTo>
                    <a:pt x="176" y="269"/>
                    <a:pt x="154" y="273"/>
                    <a:pt x="136" y="281"/>
                  </a:cubicBezTo>
                  <a:cubicBezTo>
                    <a:pt x="120" y="287"/>
                    <a:pt x="88" y="297"/>
                    <a:pt x="88" y="297"/>
                  </a:cubicBezTo>
                  <a:cubicBezTo>
                    <a:pt x="62" y="322"/>
                    <a:pt x="64" y="332"/>
                    <a:pt x="64" y="313"/>
                  </a:cubicBezTo>
                  <a:close/>
                </a:path>
              </a:pathLst>
            </a:custGeom>
            <a:solidFill>
              <a:schemeClr val="hlink"/>
            </a:solidFill>
            <a:ln w="9525">
              <a:solidFill>
                <a:srgbClr val="663300"/>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28" name="Oval 46"/>
            <p:cNvSpPr>
              <a:spLocks noChangeArrowheads="1"/>
            </p:cNvSpPr>
            <p:nvPr/>
          </p:nvSpPr>
          <p:spPr bwMode="auto">
            <a:xfrm>
              <a:off x="1632" y="2448"/>
              <a:ext cx="144" cy="144"/>
            </a:xfrm>
            <a:prstGeom prst="ellipse">
              <a:avLst/>
            </a:prstGeom>
            <a:solidFill>
              <a:srgbClr val="FFFF66"/>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29" name="Oval 47"/>
            <p:cNvSpPr>
              <a:spLocks noChangeArrowheads="1"/>
            </p:cNvSpPr>
            <p:nvPr/>
          </p:nvSpPr>
          <p:spPr bwMode="auto">
            <a:xfrm>
              <a:off x="2168" y="2480"/>
              <a:ext cx="144" cy="144"/>
            </a:xfrm>
            <a:prstGeom prst="ellipse">
              <a:avLst/>
            </a:prstGeom>
            <a:solidFill>
              <a:srgbClr val="FFFF66"/>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30" name="Freeform 48"/>
            <p:cNvSpPr>
              <a:spLocks/>
            </p:cNvSpPr>
            <p:nvPr/>
          </p:nvSpPr>
          <p:spPr bwMode="auto">
            <a:xfrm>
              <a:off x="1832" y="2224"/>
              <a:ext cx="488" cy="144"/>
            </a:xfrm>
            <a:custGeom>
              <a:avLst/>
              <a:gdLst>
                <a:gd name="T0" fmla="*/ 16 w 488"/>
                <a:gd name="T1" fmla="*/ 8 h 144"/>
                <a:gd name="T2" fmla="*/ 0 w 488"/>
                <a:gd name="T3" fmla="*/ 128 h 144"/>
                <a:gd name="T4" fmla="*/ 488 w 488"/>
                <a:gd name="T5" fmla="*/ 144 h 144"/>
                <a:gd name="T6" fmla="*/ 472 w 488"/>
                <a:gd name="T7" fmla="*/ 0 h 144"/>
                <a:gd name="T8" fmla="*/ 16 w 488"/>
                <a:gd name="T9" fmla="*/ 8 h 144"/>
                <a:gd name="T10" fmla="*/ 0 60000 65536"/>
                <a:gd name="T11" fmla="*/ 0 60000 65536"/>
                <a:gd name="T12" fmla="*/ 0 60000 65536"/>
                <a:gd name="T13" fmla="*/ 0 60000 65536"/>
                <a:gd name="T14" fmla="*/ 0 60000 65536"/>
                <a:gd name="T15" fmla="*/ 0 w 488"/>
                <a:gd name="T16" fmla="*/ 0 h 144"/>
                <a:gd name="T17" fmla="*/ 488 w 488"/>
                <a:gd name="T18" fmla="*/ 144 h 144"/>
              </a:gdLst>
              <a:ahLst/>
              <a:cxnLst>
                <a:cxn ang="T10">
                  <a:pos x="T0" y="T1"/>
                </a:cxn>
                <a:cxn ang="T11">
                  <a:pos x="T2" y="T3"/>
                </a:cxn>
                <a:cxn ang="T12">
                  <a:pos x="T4" y="T5"/>
                </a:cxn>
                <a:cxn ang="T13">
                  <a:pos x="T6" y="T7"/>
                </a:cxn>
                <a:cxn ang="T14">
                  <a:pos x="T8" y="T9"/>
                </a:cxn>
              </a:cxnLst>
              <a:rect l="T15" t="T16" r="T17" b="T18"/>
              <a:pathLst>
                <a:path w="488" h="144">
                  <a:moveTo>
                    <a:pt x="16" y="8"/>
                  </a:moveTo>
                  <a:lnTo>
                    <a:pt x="0" y="128"/>
                  </a:lnTo>
                  <a:lnTo>
                    <a:pt x="488" y="144"/>
                  </a:lnTo>
                  <a:lnTo>
                    <a:pt x="472" y="0"/>
                  </a:lnTo>
                  <a:lnTo>
                    <a:pt x="16" y="8"/>
                  </a:lnTo>
                  <a:close/>
                </a:path>
              </a:pathLst>
            </a:custGeom>
            <a:solidFill>
              <a:schemeClr val="bg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31" name="Freeform 49"/>
            <p:cNvSpPr>
              <a:spLocks/>
            </p:cNvSpPr>
            <p:nvPr/>
          </p:nvSpPr>
          <p:spPr bwMode="auto">
            <a:xfrm>
              <a:off x="2352" y="2168"/>
              <a:ext cx="184" cy="208"/>
            </a:xfrm>
            <a:custGeom>
              <a:avLst/>
              <a:gdLst>
                <a:gd name="T0" fmla="*/ 0 w 184"/>
                <a:gd name="T1" fmla="*/ 56 h 208"/>
                <a:gd name="T2" fmla="*/ 24 w 184"/>
                <a:gd name="T3" fmla="*/ 208 h 208"/>
                <a:gd name="T4" fmla="*/ 184 w 184"/>
                <a:gd name="T5" fmla="*/ 120 h 208"/>
                <a:gd name="T6" fmla="*/ 152 w 184"/>
                <a:gd name="T7" fmla="*/ 0 h 208"/>
                <a:gd name="T8" fmla="*/ 0 w 184"/>
                <a:gd name="T9" fmla="*/ 56 h 208"/>
                <a:gd name="T10" fmla="*/ 0 60000 65536"/>
                <a:gd name="T11" fmla="*/ 0 60000 65536"/>
                <a:gd name="T12" fmla="*/ 0 60000 65536"/>
                <a:gd name="T13" fmla="*/ 0 60000 65536"/>
                <a:gd name="T14" fmla="*/ 0 60000 65536"/>
                <a:gd name="T15" fmla="*/ 0 w 184"/>
                <a:gd name="T16" fmla="*/ 0 h 208"/>
                <a:gd name="T17" fmla="*/ 184 w 184"/>
                <a:gd name="T18" fmla="*/ 208 h 208"/>
              </a:gdLst>
              <a:ahLst/>
              <a:cxnLst>
                <a:cxn ang="T10">
                  <a:pos x="T0" y="T1"/>
                </a:cxn>
                <a:cxn ang="T11">
                  <a:pos x="T2" y="T3"/>
                </a:cxn>
                <a:cxn ang="T12">
                  <a:pos x="T4" y="T5"/>
                </a:cxn>
                <a:cxn ang="T13">
                  <a:pos x="T6" y="T7"/>
                </a:cxn>
                <a:cxn ang="T14">
                  <a:pos x="T8" y="T9"/>
                </a:cxn>
              </a:cxnLst>
              <a:rect l="T15" t="T16" r="T17" b="T18"/>
              <a:pathLst>
                <a:path w="184" h="208">
                  <a:moveTo>
                    <a:pt x="0" y="56"/>
                  </a:moveTo>
                  <a:lnTo>
                    <a:pt x="24" y="208"/>
                  </a:lnTo>
                  <a:lnTo>
                    <a:pt x="184" y="120"/>
                  </a:lnTo>
                  <a:lnTo>
                    <a:pt x="152" y="0"/>
                  </a:lnTo>
                  <a:lnTo>
                    <a:pt x="0" y="56"/>
                  </a:lnTo>
                  <a:close/>
                </a:path>
              </a:pathLst>
            </a:custGeom>
            <a:solidFill>
              <a:schemeClr val="bg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grpSp>
        <p:nvGrpSpPr>
          <p:cNvPr id="92168" name="Group 50"/>
          <p:cNvGrpSpPr>
            <a:grpSpLocks/>
          </p:cNvGrpSpPr>
          <p:nvPr/>
        </p:nvGrpSpPr>
        <p:grpSpPr bwMode="auto">
          <a:xfrm rot="-796898">
            <a:off x="3733800" y="3907468"/>
            <a:ext cx="1003300" cy="825500"/>
            <a:chOff x="2768" y="2224"/>
            <a:chExt cx="888" cy="784"/>
          </a:xfrm>
        </p:grpSpPr>
        <p:sp>
          <p:nvSpPr>
            <p:cNvPr id="92219" name="Freeform 51"/>
            <p:cNvSpPr>
              <a:spLocks/>
            </p:cNvSpPr>
            <p:nvPr/>
          </p:nvSpPr>
          <p:spPr bwMode="auto">
            <a:xfrm>
              <a:off x="2768" y="2232"/>
              <a:ext cx="168" cy="752"/>
            </a:xfrm>
            <a:custGeom>
              <a:avLst/>
              <a:gdLst>
                <a:gd name="T0" fmla="*/ 301 w 160"/>
                <a:gd name="T1" fmla="*/ 8 h 736"/>
                <a:gd name="T2" fmla="*/ 175 w 160"/>
                <a:gd name="T3" fmla="*/ 0 h 736"/>
                <a:gd name="T4" fmla="*/ 190 w 160"/>
                <a:gd name="T5" fmla="*/ 497 h 736"/>
                <a:gd name="T6" fmla="*/ 0 w 160"/>
                <a:gd name="T7" fmla="*/ 940 h 736"/>
                <a:gd name="T8" fmla="*/ 144 w 160"/>
                <a:gd name="T9" fmla="*/ 919 h 736"/>
                <a:gd name="T10" fmla="*/ 316 w 160"/>
                <a:gd name="T11" fmla="*/ 994 h 736"/>
                <a:gd name="T12" fmla="*/ 0 60000 65536"/>
                <a:gd name="T13" fmla="*/ 0 60000 65536"/>
                <a:gd name="T14" fmla="*/ 0 60000 65536"/>
                <a:gd name="T15" fmla="*/ 0 60000 65536"/>
                <a:gd name="T16" fmla="*/ 0 60000 65536"/>
                <a:gd name="T17" fmla="*/ 0 60000 65536"/>
                <a:gd name="T18" fmla="*/ 0 w 160"/>
                <a:gd name="T19" fmla="*/ 0 h 736"/>
                <a:gd name="T20" fmla="*/ 160 w 160"/>
                <a:gd name="T21" fmla="*/ 736 h 736"/>
              </a:gdLst>
              <a:ahLst/>
              <a:cxnLst>
                <a:cxn ang="T12">
                  <a:pos x="T0" y="T1"/>
                </a:cxn>
                <a:cxn ang="T13">
                  <a:pos x="T2" y="T3"/>
                </a:cxn>
                <a:cxn ang="T14">
                  <a:pos x="T4" y="T5"/>
                </a:cxn>
                <a:cxn ang="T15">
                  <a:pos x="T6" y="T7"/>
                </a:cxn>
                <a:cxn ang="T16">
                  <a:pos x="T8" y="T9"/>
                </a:cxn>
                <a:cxn ang="T17">
                  <a:pos x="T10" y="T11"/>
                </a:cxn>
              </a:cxnLst>
              <a:rect l="T18" t="T19" r="T20" b="T21"/>
              <a:pathLst>
                <a:path w="160" h="736">
                  <a:moveTo>
                    <a:pt x="152" y="8"/>
                  </a:moveTo>
                  <a:lnTo>
                    <a:pt x="88" y="0"/>
                  </a:lnTo>
                  <a:lnTo>
                    <a:pt x="96" y="368"/>
                  </a:lnTo>
                  <a:lnTo>
                    <a:pt x="0" y="696"/>
                  </a:lnTo>
                  <a:lnTo>
                    <a:pt x="72" y="680"/>
                  </a:lnTo>
                  <a:lnTo>
                    <a:pt x="160" y="736"/>
                  </a:lnTo>
                </a:path>
              </a:pathLst>
            </a:custGeom>
            <a:solidFill>
              <a:schemeClr val="bg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20" name="Rectangle 52"/>
            <p:cNvSpPr>
              <a:spLocks noChangeArrowheads="1"/>
            </p:cNvSpPr>
            <p:nvPr/>
          </p:nvSpPr>
          <p:spPr bwMode="auto">
            <a:xfrm>
              <a:off x="2904" y="2224"/>
              <a:ext cx="704" cy="784"/>
            </a:xfrm>
            <a:prstGeom prst="rect">
              <a:avLst/>
            </a:prstGeom>
            <a:solidFill>
              <a:schemeClr val="bg1"/>
            </a:solidFill>
            <a:ln w="9525">
              <a:solidFill>
                <a:schemeClr val="tx1"/>
              </a:solidFill>
              <a:miter lim="800000"/>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21" name="Freeform 53"/>
            <p:cNvSpPr>
              <a:spLocks/>
            </p:cNvSpPr>
            <p:nvPr/>
          </p:nvSpPr>
          <p:spPr bwMode="auto">
            <a:xfrm>
              <a:off x="2904" y="2232"/>
              <a:ext cx="752" cy="224"/>
            </a:xfrm>
            <a:custGeom>
              <a:avLst/>
              <a:gdLst>
                <a:gd name="T0" fmla="*/ 24 w 752"/>
                <a:gd name="T1" fmla="*/ 216 h 224"/>
                <a:gd name="T2" fmla="*/ 752 w 752"/>
                <a:gd name="T3" fmla="*/ 216 h 224"/>
                <a:gd name="T4" fmla="*/ 696 w 752"/>
                <a:gd name="T5" fmla="*/ 0 h 224"/>
                <a:gd name="T6" fmla="*/ 0 w 752"/>
                <a:gd name="T7" fmla="*/ 0 h 224"/>
                <a:gd name="T8" fmla="*/ 80 w 752"/>
                <a:gd name="T9" fmla="*/ 224 h 224"/>
                <a:gd name="T10" fmla="*/ 0 60000 65536"/>
                <a:gd name="T11" fmla="*/ 0 60000 65536"/>
                <a:gd name="T12" fmla="*/ 0 60000 65536"/>
                <a:gd name="T13" fmla="*/ 0 60000 65536"/>
                <a:gd name="T14" fmla="*/ 0 60000 65536"/>
                <a:gd name="T15" fmla="*/ 0 w 752"/>
                <a:gd name="T16" fmla="*/ 0 h 224"/>
                <a:gd name="T17" fmla="*/ 752 w 752"/>
                <a:gd name="T18" fmla="*/ 224 h 224"/>
              </a:gdLst>
              <a:ahLst/>
              <a:cxnLst>
                <a:cxn ang="T10">
                  <a:pos x="T0" y="T1"/>
                </a:cxn>
                <a:cxn ang="T11">
                  <a:pos x="T2" y="T3"/>
                </a:cxn>
                <a:cxn ang="T12">
                  <a:pos x="T4" y="T5"/>
                </a:cxn>
                <a:cxn ang="T13">
                  <a:pos x="T6" y="T7"/>
                </a:cxn>
                <a:cxn ang="T14">
                  <a:pos x="T8" y="T9"/>
                </a:cxn>
              </a:cxnLst>
              <a:rect l="T15" t="T16" r="T17" b="T18"/>
              <a:pathLst>
                <a:path w="752" h="224">
                  <a:moveTo>
                    <a:pt x="24" y="216"/>
                  </a:moveTo>
                  <a:lnTo>
                    <a:pt x="752" y="216"/>
                  </a:lnTo>
                  <a:lnTo>
                    <a:pt x="696" y="0"/>
                  </a:lnTo>
                  <a:lnTo>
                    <a:pt x="0" y="0"/>
                  </a:lnTo>
                  <a:lnTo>
                    <a:pt x="80" y="224"/>
                  </a:lnTo>
                </a:path>
              </a:pathLst>
            </a:custGeom>
            <a:solidFill>
              <a:schemeClr val="bg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22" name="Text Box 54"/>
            <p:cNvSpPr txBox="1">
              <a:spLocks noChangeArrowheads="1"/>
            </p:cNvSpPr>
            <p:nvPr/>
          </p:nvSpPr>
          <p:spPr bwMode="auto">
            <a:xfrm>
              <a:off x="2984" y="2587"/>
              <a:ext cx="589" cy="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900" b="1" dirty="0">
                  <a:latin typeface="BIZ UDPゴシック" panose="020B0400000000000000" pitchFamily="50" charset="-128"/>
                  <a:ea typeface="BIZ UDPゴシック" panose="020B0400000000000000" pitchFamily="50" charset="-128"/>
                </a:rPr>
                <a:t>院外処方</a:t>
              </a:r>
              <a:endParaRPr lang="en-US" altLang="ja-JP" sz="900" b="1" dirty="0">
                <a:latin typeface="BIZ UDPゴシック" panose="020B0400000000000000" pitchFamily="50" charset="-128"/>
                <a:ea typeface="BIZ UDPゴシック" panose="020B0400000000000000" pitchFamily="50" charset="-128"/>
              </a:endParaRPr>
            </a:p>
            <a:p>
              <a:pPr eaLnBrk="1" hangingPunct="1"/>
              <a:r>
                <a:rPr lang="ja-JP" altLang="en-US" sz="900" b="1" dirty="0">
                  <a:latin typeface="BIZ UDPゴシック" panose="020B0400000000000000" pitchFamily="50" charset="-128"/>
                  <a:ea typeface="BIZ UDPゴシック" panose="020B0400000000000000" pitchFamily="50" charset="-128"/>
                </a:rPr>
                <a:t>凸凹薬局</a:t>
              </a:r>
            </a:p>
          </p:txBody>
        </p:sp>
        <p:sp>
          <p:nvSpPr>
            <p:cNvPr id="92223" name="Rectangle 55"/>
            <p:cNvSpPr>
              <a:spLocks noChangeArrowheads="1"/>
            </p:cNvSpPr>
            <p:nvPr/>
          </p:nvSpPr>
          <p:spPr bwMode="auto">
            <a:xfrm>
              <a:off x="2976" y="2568"/>
              <a:ext cx="576" cy="3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grpSp>
      <p:grpSp>
        <p:nvGrpSpPr>
          <p:cNvPr id="92169" name="Group 56"/>
          <p:cNvGrpSpPr>
            <a:grpSpLocks/>
          </p:cNvGrpSpPr>
          <p:nvPr/>
        </p:nvGrpSpPr>
        <p:grpSpPr bwMode="auto">
          <a:xfrm>
            <a:off x="2673350" y="2991480"/>
            <a:ext cx="1295400" cy="822325"/>
            <a:chOff x="4152" y="2128"/>
            <a:chExt cx="1136" cy="750"/>
          </a:xfrm>
        </p:grpSpPr>
        <p:sp>
          <p:nvSpPr>
            <p:cNvPr id="92207" name="Rectangle 57"/>
            <p:cNvSpPr>
              <a:spLocks noChangeArrowheads="1"/>
            </p:cNvSpPr>
            <p:nvPr/>
          </p:nvSpPr>
          <p:spPr bwMode="auto">
            <a:xfrm>
              <a:off x="4152" y="2297"/>
              <a:ext cx="1136" cy="581"/>
            </a:xfrm>
            <a:prstGeom prst="rect">
              <a:avLst/>
            </a:prstGeom>
            <a:solidFill>
              <a:srgbClr val="FFFF66"/>
            </a:solidFill>
            <a:ln w="9525">
              <a:solidFill>
                <a:schemeClr val="tx1"/>
              </a:solidFill>
              <a:miter lim="800000"/>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08" name="Rectangle 58" descr="紙袋"/>
            <p:cNvSpPr>
              <a:spLocks noChangeArrowheads="1"/>
            </p:cNvSpPr>
            <p:nvPr/>
          </p:nvSpPr>
          <p:spPr bwMode="auto">
            <a:xfrm>
              <a:off x="4195" y="2334"/>
              <a:ext cx="1050" cy="499"/>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09" name="Text Box 59"/>
            <p:cNvSpPr txBox="1">
              <a:spLocks noChangeArrowheads="1"/>
            </p:cNvSpPr>
            <p:nvPr/>
          </p:nvSpPr>
          <p:spPr bwMode="auto">
            <a:xfrm>
              <a:off x="4222" y="2363"/>
              <a:ext cx="668" cy="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en-US" altLang="ja-JP" sz="1000">
                  <a:latin typeface="BIZ UDPゴシック" panose="020B0400000000000000" pitchFamily="50" charset="-128"/>
                  <a:ea typeface="BIZ UDPゴシック" panose="020B0400000000000000" pitchFamily="50" charset="-128"/>
                </a:rPr>
                <a:t>10000</a:t>
              </a:r>
            </a:p>
            <a:p>
              <a:pPr eaLnBrk="1" hangingPunct="1"/>
              <a:r>
                <a:rPr lang="ja-JP" altLang="en-US" sz="900" b="1">
                  <a:latin typeface="BIZ UDPゴシック" panose="020B0400000000000000" pitchFamily="50" charset="-128"/>
                  <a:ea typeface="BIZ UDPゴシック" panose="020B0400000000000000" pitchFamily="50" charset="-128"/>
                </a:rPr>
                <a:t>日本銀行券</a:t>
              </a:r>
              <a:endParaRPr lang="en-US" altLang="ja-JP" sz="900" b="1">
                <a:latin typeface="BIZ UDPゴシック" panose="020B0400000000000000" pitchFamily="50" charset="-128"/>
                <a:ea typeface="BIZ UDPゴシック" panose="020B0400000000000000" pitchFamily="50" charset="-128"/>
              </a:endParaRPr>
            </a:p>
            <a:p>
              <a:pPr eaLnBrk="1" hangingPunct="1"/>
              <a:r>
                <a:rPr lang="ja-JP" altLang="en-US" sz="900" b="1">
                  <a:latin typeface="BIZ UDPゴシック" panose="020B0400000000000000" pitchFamily="50" charset="-128"/>
                  <a:ea typeface="BIZ UDPゴシック" panose="020B0400000000000000" pitchFamily="50" charset="-128"/>
                </a:rPr>
                <a:t>壱万円</a:t>
              </a:r>
              <a:endParaRPr lang="ja-JP" altLang="en-US" sz="900">
                <a:latin typeface="BIZ UDPゴシック" panose="020B0400000000000000" pitchFamily="50" charset="-128"/>
                <a:ea typeface="BIZ UDPゴシック" panose="020B0400000000000000" pitchFamily="50" charset="-128"/>
              </a:endParaRPr>
            </a:p>
          </p:txBody>
        </p:sp>
        <p:sp>
          <p:nvSpPr>
            <p:cNvPr id="92210" name="Oval 60"/>
            <p:cNvSpPr>
              <a:spLocks noChangeArrowheads="1"/>
            </p:cNvSpPr>
            <p:nvPr/>
          </p:nvSpPr>
          <p:spPr bwMode="auto">
            <a:xfrm>
              <a:off x="4592" y="2476"/>
              <a:ext cx="291" cy="275"/>
            </a:xfrm>
            <a:prstGeom prst="ellipse">
              <a:avLst/>
            </a:pr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11" name="Freeform 61"/>
            <p:cNvSpPr>
              <a:spLocks/>
            </p:cNvSpPr>
            <p:nvPr/>
          </p:nvSpPr>
          <p:spPr bwMode="auto">
            <a:xfrm>
              <a:off x="4979" y="2353"/>
              <a:ext cx="252" cy="310"/>
            </a:xfrm>
            <a:custGeom>
              <a:avLst/>
              <a:gdLst>
                <a:gd name="T0" fmla="*/ 6 w 282"/>
                <a:gd name="T1" fmla="*/ 68 h 315"/>
                <a:gd name="T2" fmla="*/ 11 w 282"/>
                <a:gd name="T3" fmla="*/ 22 h 315"/>
                <a:gd name="T4" fmla="*/ 16 w 282"/>
                <a:gd name="T5" fmla="*/ 4 h 315"/>
                <a:gd name="T6" fmla="*/ 19 w 282"/>
                <a:gd name="T7" fmla="*/ 0 h 315"/>
                <a:gd name="T8" fmla="*/ 23 w 282"/>
                <a:gd name="T9" fmla="*/ 12 h 315"/>
                <a:gd name="T10" fmla="*/ 24 w 282"/>
                <a:gd name="T11" fmla="*/ 16 h 315"/>
                <a:gd name="T12" fmla="*/ 36 w 282"/>
                <a:gd name="T13" fmla="*/ 16 h 315"/>
                <a:gd name="T14" fmla="*/ 55 w 282"/>
                <a:gd name="T15" fmla="*/ 72 h 315"/>
                <a:gd name="T16" fmla="*/ 56 w 282"/>
                <a:gd name="T17" fmla="*/ 89 h 315"/>
                <a:gd name="T18" fmla="*/ 54 w 282"/>
                <a:gd name="T19" fmla="*/ 141 h 315"/>
                <a:gd name="T20" fmla="*/ 56 w 282"/>
                <a:gd name="T21" fmla="*/ 122 h 315"/>
                <a:gd name="T22" fmla="*/ 58 w 282"/>
                <a:gd name="T23" fmla="*/ 149 h 315"/>
                <a:gd name="T24" fmla="*/ 50 w 282"/>
                <a:gd name="T25" fmla="*/ 215 h 315"/>
                <a:gd name="T26" fmla="*/ 47 w 282"/>
                <a:gd name="T27" fmla="*/ 209 h 315"/>
                <a:gd name="T28" fmla="*/ 32 w 282"/>
                <a:gd name="T29" fmla="*/ 251 h 315"/>
                <a:gd name="T30" fmla="*/ 15 w 282"/>
                <a:gd name="T31" fmla="*/ 224 h 315"/>
                <a:gd name="T32" fmla="*/ 7 w 282"/>
                <a:gd name="T33" fmla="*/ 170 h 315"/>
                <a:gd name="T34" fmla="*/ 5 w 282"/>
                <a:gd name="T35" fmla="*/ 176 h 315"/>
                <a:gd name="T36" fmla="*/ 4 w 282"/>
                <a:gd name="T37" fmla="*/ 162 h 315"/>
                <a:gd name="T38" fmla="*/ 0 w 282"/>
                <a:gd name="T39" fmla="*/ 124 h 315"/>
                <a:gd name="T40" fmla="*/ 4 w 282"/>
                <a:gd name="T41" fmla="*/ 93 h 315"/>
                <a:gd name="T42" fmla="*/ 6 w 282"/>
                <a:gd name="T43" fmla="*/ 98 h 315"/>
                <a:gd name="T44" fmla="*/ 7 w 282"/>
                <a:gd name="T45" fmla="*/ 92 h 315"/>
                <a:gd name="T46" fmla="*/ 6 w 282"/>
                <a:gd name="T47" fmla="*/ 68 h 31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2"/>
                <a:gd name="T73" fmla="*/ 0 h 315"/>
                <a:gd name="T74" fmla="*/ 282 w 282"/>
                <a:gd name="T75" fmla="*/ 315 h 31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2" h="315">
                  <a:moveTo>
                    <a:pt x="28" y="82"/>
                  </a:moveTo>
                  <a:cubicBezTo>
                    <a:pt x="36" y="62"/>
                    <a:pt x="43" y="41"/>
                    <a:pt x="52" y="22"/>
                  </a:cubicBezTo>
                  <a:cubicBezTo>
                    <a:pt x="55" y="15"/>
                    <a:pt x="68" y="6"/>
                    <a:pt x="76" y="4"/>
                  </a:cubicBezTo>
                  <a:cubicBezTo>
                    <a:pt x="80" y="2"/>
                    <a:pt x="88" y="0"/>
                    <a:pt x="88" y="0"/>
                  </a:cubicBezTo>
                  <a:cubicBezTo>
                    <a:pt x="104" y="5"/>
                    <a:pt x="96" y="1"/>
                    <a:pt x="112" y="12"/>
                  </a:cubicBezTo>
                  <a:cubicBezTo>
                    <a:pt x="114" y="13"/>
                    <a:pt x="118" y="16"/>
                    <a:pt x="118" y="16"/>
                  </a:cubicBezTo>
                  <a:cubicBezTo>
                    <a:pt x="145" y="13"/>
                    <a:pt x="139" y="12"/>
                    <a:pt x="170" y="16"/>
                  </a:cubicBezTo>
                  <a:cubicBezTo>
                    <a:pt x="214" y="20"/>
                    <a:pt x="233" y="57"/>
                    <a:pt x="262" y="86"/>
                  </a:cubicBezTo>
                  <a:cubicBezTo>
                    <a:pt x="263" y="94"/>
                    <a:pt x="266" y="103"/>
                    <a:pt x="268" y="112"/>
                  </a:cubicBezTo>
                  <a:cubicBezTo>
                    <a:pt x="266" y="140"/>
                    <a:pt x="265" y="152"/>
                    <a:pt x="258" y="176"/>
                  </a:cubicBezTo>
                  <a:cubicBezTo>
                    <a:pt x="259" y="162"/>
                    <a:pt x="256" y="154"/>
                    <a:pt x="270" y="150"/>
                  </a:cubicBezTo>
                  <a:cubicBezTo>
                    <a:pt x="279" y="159"/>
                    <a:pt x="279" y="174"/>
                    <a:pt x="282" y="188"/>
                  </a:cubicBezTo>
                  <a:cubicBezTo>
                    <a:pt x="280" y="221"/>
                    <a:pt x="278" y="248"/>
                    <a:pt x="250" y="270"/>
                  </a:cubicBezTo>
                  <a:cubicBezTo>
                    <a:pt x="242" y="265"/>
                    <a:pt x="231" y="250"/>
                    <a:pt x="228" y="262"/>
                  </a:cubicBezTo>
                  <a:cubicBezTo>
                    <a:pt x="223" y="315"/>
                    <a:pt x="209" y="309"/>
                    <a:pt x="158" y="314"/>
                  </a:cubicBezTo>
                  <a:cubicBezTo>
                    <a:pt x="118" y="311"/>
                    <a:pt x="101" y="307"/>
                    <a:pt x="74" y="280"/>
                  </a:cubicBezTo>
                  <a:cubicBezTo>
                    <a:pt x="69" y="265"/>
                    <a:pt x="44" y="220"/>
                    <a:pt x="32" y="212"/>
                  </a:cubicBezTo>
                  <a:cubicBezTo>
                    <a:pt x="30" y="214"/>
                    <a:pt x="28" y="218"/>
                    <a:pt x="26" y="218"/>
                  </a:cubicBezTo>
                  <a:cubicBezTo>
                    <a:pt x="25" y="217"/>
                    <a:pt x="16" y="205"/>
                    <a:pt x="16" y="204"/>
                  </a:cubicBezTo>
                  <a:cubicBezTo>
                    <a:pt x="7" y="187"/>
                    <a:pt x="4" y="169"/>
                    <a:pt x="0" y="152"/>
                  </a:cubicBezTo>
                  <a:cubicBezTo>
                    <a:pt x="2" y="138"/>
                    <a:pt x="1" y="128"/>
                    <a:pt x="14" y="120"/>
                  </a:cubicBezTo>
                  <a:cubicBezTo>
                    <a:pt x="22" y="122"/>
                    <a:pt x="26" y="139"/>
                    <a:pt x="30" y="126"/>
                  </a:cubicBezTo>
                  <a:cubicBezTo>
                    <a:pt x="30" y="123"/>
                    <a:pt x="31" y="120"/>
                    <a:pt x="32" y="118"/>
                  </a:cubicBezTo>
                  <a:cubicBezTo>
                    <a:pt x="34" y="90"/>
                    <a:pt x="36" y="102"/>
                    <a:pt x="28" y="82"/>
                  </a:cubicBez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12" name="Freeform 62"/>
            <p:cNvSpPr>
              <a:spLocks/>
            </p:cNvSpPr>
            <p:nvPr/>
          </p:nvSpPr>
          <p:spPr bwMode="auto">
            <a:xfrm>
              <a:off x="5000" y="2345"/>
              <a:ext cx="229" cy="134"/>
            </a:xfrm>
            <a:custGeom>
              <a:avLst/>
              <a:gdLst>
                <a:gd name="T0" fmla="*/ 4 w 259"/>
                <a:gd name="T1" fmla="*/ 38 h 144"/>
                <a:gd name="T2" fmla="*/ 9 w 259"/>
                <a:gd name="T3" fmla="*/ 23 h 144"/>
                <a:gd name="T4" fmla="*/ 20 w 259"/>
                <a:gd name="T5" fmla="*/ 32 h 144"/>
                <a:gd name="T6" fmla="*/ 33 w 259"/>
                <a:gd name="T7" fmla="*/ 24 h 144"/>
                <a:gd name="T8" fmla="*/ 34 w 259"/>
                <a:gd name="T9" fmla="*/ 34 h 144"/>
                <a:gd name="T10" fmla="*/ 39 w 259"/>
                <a:gd name="T11" fmla="*/ 39 h 144"/>
                <a:gd name="T12" fmla="*/ 43 w 259"/>
                <a:gd name="T13" fmla="*/ 52 h 144"/>
                <a:gd name="T14" fmla="*/ 44 w 259"/>
                <a:gd name="T15" fmla="*/ 42 h 144"/>
                <a:gd name="T16" fmla="*/ 46 w 259"/>
                <a:gd name="T17" fmla="*/ 37 h 144"/>
                <a:gd name="T18" fmla="*/ 42 w 259"/>
                <a:gd name="T19" fmla="*/ 17 h 144"/>
                <a:gd name="T20" fmla="*/ 40 w 259"/>
                <a:gd name="T21" fmla="*/ 10 h 144"/>
                <a:gd name="T22" fmla="*/ 39 w 259"/>
                <a:gd name="T23" fmla="*/ 7 h 144"/>
                <a:gd name="T24" fmla="*/ 26 w 259"/>
                <a:gd name="T25" fmla="*/ 7 h 144"/>
                <a:gd name="T26" fmla="*/ 19 w 259"/>
                <a:gd name="T27" fmla="*/ 7 h 144"/>
                <a:gd name="T28" fmla="*/ 11 w 259"/>
                <a:gd name="T29" fmla="*/ 0 h 144"/>
                <a:gd name="T30" fmla="*/ 4 w 259"/>
                <a:gd name="T31" fmla="*/ 10 h 144"/>
                <a:gd name="T32" fmla="*/ 4 w 259"/>
                <a:gd name="T33" fmla="*/ 19 h 144"/>
                <a:gd name="T34" fmla="*/ 3 w 259"/>
                <a:gd name="T35" fmla="*/ 27 h 144"/>
                <a:gd name="T36" fmla="*/ 4 w 259"/>
                <a:gd name="T37" fmla="*/ 38 h 1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9"/>
                <a:gd name="T58" fmla="*/ 0 h 144"/>
                <a:gd name="T59" fmla="*/ 259 w 259"/>
                <a:gd name="T60" fmla="*/ 144 h 1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9" h="144">
                  <a:moveTo>
                    <a:pt x="13" y="104"/>
                  </a:moveTo>
                  <a:cubicBezTo>
                    <a:pt x="32" y="89"/>
                    <a:pt x="43" y="84"/>
                    <a:pt x="49" y="62"/>
                  </a:cubicBezTo>
                  <a:cubicBezTo>
                    <a:pt x="66" y="73"/>
                    <a:pt x="92" y="80"/>
                    <a:pt x="113" y="86"/>
                  </a:cubicBezTo>
                  <a:cubicBezTo>
                    <a:pt x="139" y="83"/>
                    <a:pt x="157" y="69"/>
                    <a:pt x="183" y="66"/>
                  </a:cubicBezTo>
                  <a:cubicBezTo>
                    <a:pt x="198" y="69"/>
                    <a:pt x="188" y="80"/>
                    <a:pt x="197" y="92"/>
                  </a:cubicBezTo>
                  <a:cubicBezTo>
                    <a:pt x="200" y="97"/>
                    <a:pt x="211" y="102"/>
                    <a:pt x="217" y="106"/>
                  </a:cubicBezTo>
                  <a:cubicBezTo>
                    <a:pt x="219" y="123"/>
                    <a:pt x="223" y="133"/>
                    <a:pt x="239" y="144"/>
                  </a:cubicBezTo>
                  <a:cubicBezTo>
                    <a:pt x="248" y="137"/>
                    <a:pt x="251" y="124"/>
                    <a:pt x="255" y="114"/>
                  </a:cubicBezTo>
                  <a:cubicBezTo>
                    <a:pt x="256" y="110"/>
                    <a:pt x="259" y="102"/>
                    <a:pt x="259" y="102"/>
                  </a:cubicBezTo>
                  <a:cubicBezTo>
                    <a:pt x="254" y="80"/>
                    <a:pt x="244" y="65"/>
                    <a:pt x="235" y="46"/>
                  </a:cubicBezTo>
                  <a:cubicBezTo>
                    <a:pt x="232" y="40"/>
                    <a:pt x="230" y="33"/>
                    <a:pt x="227" y="28"/>
                  </a:cubicBezTo>
                  <a:cubicBezTo>
                    <a:pt x="224" y="23"/>
                    <a:pt x="219" y="16"/>
                    <a:pt x="219" y="16"/>
                  </a:cubicBezTo>
                  <a:cubicBezTo>
                    <a:pt x="194" y="20"/>
                    <a:pt x="169" y="20"/>
                    <a:pt x="145" y="22"/>
                  </a:cubicBezTo>
                  <a:cubicBezTo>
                    <a:pt x="141" y="21"/>
                    <a:pt x="113" y="21"/>
                    <a:pt x="103" y="18"/>
                  </a:cubicBezTo>
                  <a:cubicBezTo>
                    <a:pt x="87" y="12"/>
                    <a:pt x="77" y="3"/>
                    <a:pt x="61" y="0"/>
                  </a:cubicBezTo>
                  <a:cubicBezTo>
                    <a:pt x="46" y="4"/>
                    <a:pt x="33" y="17"/>
                    <a:pt x="23" y="28"/>
                  </a:cubicBezTo>
                  <a:cubicBezTo>
                    <a:pt x="20" y="36"/>
                    <a:pt x="9" y="52"/>
                    <a:pt x="9" y="52"/>
                  </a:cubicBezTo>
                  <a:cubicBezTo>
                    <a:pt x="7" y="58"/>
                    <a:pt x="3" y="72"/>
                    <a:pt x="3" y="72"/>
                  </a:cubicBezTo>
                  <a:cubicBezTo>
                    <a:pt x="3" y="77"/>
                    <a:pt x="0" y="116"/>
                    <a:pt x="13" y="104"/>
                  </a:cubicBezTo>
                  <a:close/>
                </a:path>
              </a:pathLst>
            </a:custGeom>
            <a:solidFill>
              <a:schemeClr val="tx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13" name="Oval 63"/>
            <p:cNvSpPr>
              <a:spLocks noChangeArrowheads="1"/>
            </p:cNvSpPr>
            <p:nvPr/>
          </p:nvSpPr>
          <p:spPr bwMode="auto">
            <a:xfrm>
              <a:off x="5040" y="2478"/>
              <a:ext cx="41" cy="43"/>
            </a:xfrm>
            <a:prstGeom prst="ellipse">
              <a:avLst/>
            </a:prstGeom>
            <a:solidFill>
              <a:schemeClr val="tx1"/>
            </a:solidFill>
            <a:ln w="9525">
              <a:solidFill>
                <a:schemeClr val="tx1"/>
              </a:solidFill>
              <a:round/>
              <a:headEnd/>
              <a:tailEnd/>
            </a:ln>
          </p:spPr>
          <p:txBody>
            <a:bodyPr wrap="none" anchor="ctr"/>
            <a:lstStyle/>
            <a:p>
              <a:pPr algn="ct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14" name="Oval 64"/>
            <p:cNvSpPr>
              <a:spLocks noChangeArrowheads="1"/>
            </p:cNvSpPr>
            <p:nvPr/>
          </p:nvSpPr>
          <p:spPr bwMode="auto">
            <a:xfrm>
              <a:off x="5119" y="2476"/>
              <a:ext cx="42" cy="43"/>
            </a:xfrm>
            <a:prstGeom prst="ellipse">
              <a:avLst/>
            </a:prstGeom>
            <a:solidFill>
              <a:schemeClr val="tx1"/>
            </a:solidFill>
            <a:ln w="9525">
              <a:solidFill>
                <a:schemeClr val="tx1"/>
              </a:solidFill>
              <a:round/>
              <a:headEnd/>
              <a:tailEnd/>
            </a:ln>
          </p:spPr>
          <p:txBody>
            <a:bodyPr wrap="none" anchor="ctr"/>
            <a:lstStyle/>
            <a:p>
              <a:pPr algn="ct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15" name="Freeform 65"/>
            <p:cNvSpPr>
              <a:spLocks/>
            </p:cNvSpPr>
            <p:nvPr/>
          </p:nvSpPr>
          <p:spPr bwMode="auto">
            <a:xfrm>
              <a:off x="5061" y="2567"/>
              <a:ext cx="92" cy="26"/>
            </a:xfrm>
            <a:custGeom>
              <a:avLst/>
              <a:gdLst>
                <a:gd name="T0" fmla="*/ 0 w 104"/>
                <a:gd name="T1" fmla="*/ 4 h 28"/>
                <a:gd name="T2" fmla="*/ 10 w 104"/>
                <a:gd name="T3" fmla="*/ 10 h 28"/>
                <a:gd name="T4" fmla="*/ 16 w 104"/>
                <a:gd name="T5" fmla="*/ 7 h 28"/>
                <a:gd name="T6" fmla="*/ 19 w 104"/>
                <a:gd name="T7" fmla="*/ 0 h 28"/>
                <a:gd name="T8" fmla="*/ 0 60000 65536"/>
                <a:gd name="T9" fmla="*/ 0 60000 65536"/>
                <a:gd name="T10" fmla="*/ 0 60000 65536"/>
                <a:gd name="T11" fmla="*/ 0 60000 65536"/>
                <a:gd name="T12" fmla="*/ 0 w 104"/>
                <a:gd name="T13" fmla="*/ 0 h 28"/>
                <a:gd name="T14" fmla="*/ 104 w 104"/>
                <a:gd name="T15" fmla="*/ 28 h 28"/>
              </a:gdLst>
              <a:ahLst/>
              <a:cxnLst>
                <a:cxn ang="T8">
                  <a:pos x="T0" y="T1"/>
                </a:cxn>
                <a:cxn ang="T9">
                  <a:pos x="T2" y="T3"/>
                </a:cxn>
                <a:cxn ang="T10">
                  <a:pos x="T4" y="T5"/>
                </a:cxn>
                <a:cxn ang="T11">
                  <a:pos x="T6" y="T7"/>
                </a:cxn>
              </a:cxnLst>
              <a:rect l="T12" t="T13" r="T14" b="T15"/>
              <a:pathLst>
                <a:path w="104" h="28">
                  <a:moveTo>
                    <a:pt x="0" y="4"/>
                  </a:moveTo>
                  <a:cubicBezTo>
                    <a:pt x="15" y="19"/>
                    <a:pt x="28" y="24"/>
                    <a:pt x="50" y="28"/>
                  </a:cubicBezTo>
                  <a:cubicBezTo>
                    <a:pt x="61" y="27"/>
                    <a:pt x="77" y="28"/>
                    <a:pt x="88" y="20"/>
                  </a:cubicBezTo>
                  <a:cubicBezTo>
                    <a:pt x="94" y="14"/>
                    <a:pt x="104" y="0"/>
                    <a:pt x="10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nvGrpSpPr>
            <p:cNvPr id="92216" name="Group 66"/>
            <p:cNvGrpSpPr>
              <a:grpSpLocks/>
            </p:cNvGrpSpPr>
            <p:nvPr/>
          </p:nvGrpSpPr>
          <p:grpSpPr bwMode="auto">
            <a:xfrm>
              <a:off x="4505" y="2128"/>
              <a:ext cx="576" cy="313"/>
              <a:chOff x="4393" y="1984"/>
              <a:chExt cx="576" cy="313"/>
            </a:xfrm>
          </p:grpSpPr>
          <p:sp>
            <p:nvSpPr>
              <p:cNvPr id="92217" name="Oval 67"/>
              <p:cNvSpPr>
                <a:spLocks noChangeArrowheads="1"/>
              </p:cNvSpPr>
              <p:nvPr/>
            </p:nvSpPr>
            <p:spPr bwMode="auto">
              <a:xfrm>
                <a:off x="4393" y="1984"/>
                <a:ext cx="299" cy="313"/>
              </a:xfrm>
              <a:prstGeom prst="ellipse">
                <a:avLst/>
              </a:prstGeom>
              <a:solidFill>
                <a:schemeClr val="folHlink"/>
              </a:solidFill>
              <a:ln w="9525">
                <a:solidFill>
                  <a:schemeClr val="tx1"/>
                </a:solidFill>
                <a:round/>
                <a:headEnd/>
                <a:tailEnd/>
              </a:ln>
            </p:spPr>
            <p:txBody>
              <a:bodyPr wrap="none" anchor="ctr"/>
              <a:lstStyle/>
              <a:p>
                <a:pPr algn="ctr" defTabSz="457200" eaLnBrk="1" hangingPunct="1"/>
                <a:r>
                  <a:rPr lang="en-US" altLang="ja-JP" sz="1200">
                    <a:latin typeface="BIZ UDPゴシック" panose="020B0400000000000000" pitchFamily="50" charset="-128"/>
                    <a:ea typeface="BIZ UDPゴシック" panose="020B0400000000000000" pitchFamily="50" charset="-128"/>
                  </a:rPr>
                  <a:t>500</a:t>
                </a:r>
              </a:p>
            </p:txBody>
          </p:sp>
          <p:sp>
            <p:nvSpPr>
              <p:cNvPr id="92218" name="Oval 68"/>
              <p:cNvSpPr>
                <a:spLocks noChangeArrowheads="1"/>
              </p:cNvSpPr>
              <p:nvPr/>
            </p:nvSpPr>
            <p:spPr bwMode="auto">
              <a:xfrm>
                <a:off x="4748" y="2014"/>
                <a:ext cx="221" cy="223"/>
              </a:xfrm>
              <a:prstGeom prst="ellipse">
                <a:avLst/>
              </a:prstGeom>
              <a:solidFill>
                <a:schemeClr val="folHlink"/>
              </a:solidFill>
              <a:ln w="9525">
                <a:solidFill>
                  <a:schemeClr val="tx1"/>
                </a:solidFill>
                <a:round/>
                <a:headEnd/>
                <a:tailEnd/>
              </a:ln>
            </p:spPr>
            <p:txBody>
              <a:bodyPr wrap="none" anchor="ctr"/>
              <a:lstStyle/>
              <a:p>
                <a:pPr algn="ctr" defTabSz="457200" eaLnBrk="1" hangingPunct="1"/>
                <a:r>
                  <a:rPr lang="en-US" altLang="ja-JP" sz="1000">
                    <a:latin typeface="BIZ UDPゴシック" panose="020B0400000000000000" pitchFamily="50" charset="-128"/>
                    <a:ea typeface="BIZ UDPゴシック" panose="020B0400000000000000" pitchFamily="50" charset="-128"/>
                  </a:rPr>
                  <a:t>100</a:t>
                </a:r>
              </a:p>
            </p:txBody>
          </p:sp>
        </p:grpSp>
      </p:grpSp>
      <p:sp>
        <p:nvSpPr>
          <p:cNvPr id="92170" name="Text Box 72"/>
          <p:cNvSpPr txBox="1">
            <a:spLocks noChangeArrowheads="1"/>
          </p:cNvSpPr>
          <p:nvPr/>
        </p:nvSpPr>
        <p:spPr bwMode="auto">
          <a:xfrm>
            <a:off x="4325528" y="3237543"/>
            <a:ext cx="1005297"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500" b="1" dirty="0">
                <a:solidFill>
                  <a:srgbClr val="3399FF"/>
                </a:solidFill>
                <a:latin typeface="BIZ UDPゴシック" panose="020B0400000000000000" pitchFamily="50" charset="-128"/>
                <a:ea typeface="BIZ UDPゴシック" panose="020B0400000000000000" pitchFamily="50" charset="-128"/>
                <a:cs typeface="Meiryo UI" pitchFamily="50" charset="-128"/>
              </a:rPr>
              <a:t>男性</a:t>
            </a:r>
          </a:p>
        </p:txBody>
      </p:sp>
      <p:grpSp>
        <p:nvGrpSpPr>
          <p:cNvPr id="92171" name="Group 24"/>
          <p:cNvGrpSpPr>
            <a:grpSpLocks/>
          </p:cNvGrpSpPr>
          <p:nvPr/>
        </p:nvGrpSpPr>
        <p:grpSpPr bwMode="auto">
          <a:xfrm>
            <a:off x="5721350" y="2140580"/>
            <a:ext cx="1009650" cy="803275"/>
            <a:chOff x="3000" y="784"/>
            <a:chExt cx="1556" cy="1200"/>
          </a:xfrm>
        </p:grpSpPr>
        <p:sp>
          <p:nvSpPr>
            <p:cNvPr id="92199" name="Oval 25"/>
            <p:cNvSpPr>
              <a:spLocks noChangeArrowheads="1"/>
            </p:cNvSpPr>
            <p:nvPr/>
          </p:nvSpPr>
          <p:spPr bwMode="auto">
            <a:xfrm>
              <a:off x="3000" y="1556"/>
              <a:ext cx="920" cy="206"/>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00" name="Rectangle 26"/>
            <p:cNvSpPr>
              <a:spLocks noChangeArrowheads="1"/>
            </p:cNvSpPr>
            <p:nvPr/>
          </p:nvSpPr>
          <p:spPr bwMode="auto">
            <a:xfrm>
              <a:off x="3000" y="1135"/>
              <a:ext cx="920" cy="4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01" name="Oval 27"/>
            <p:cNvSpPr>
              <a:spLocks noChangeArrowheads="1"/>
            </p:cNvSpPr>
            <p:nvPr/>
          </p:nvSpPr>
          <p:spPr bwMode="auto">
            <a:xfrm>
              <a:off x="3000" y="1040"/>
              <a:ext cx="920" cy="200"/>
            </a:xfrm>
            <a:prstGeom prst="ellipse">
              <a:avLst/>
            </a:prstGeom>
            <a:solidFill>
              <a:srgbClr val="993300"/>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02" name="Freeform 28"/>
            <p:cNvSpPr>
              <a:spLocks/>
            </p:cNvSpPr>
            <p:nvPr/>
          </p:nvSpPr>
          <p:spPr bwMode="auto">
            <a:xfrm>
              <a:off x="3784" y="784"/>
              <a:ext cx="772" cy="352"/>
            </a:xfrm>
            <a:custGeom>
              <a:avLst/>
              <a:gdLst>
                <a:gd name="T0" fmla="*/ 0 w 772"/>
                <a:gd name="T1" fmla="*/ 296 h 352"/>
                <a:gd name="T2" fmla="*/ 544 w 772"/>
                <a:gd name="T3" fmla="*/ 96 h 352"/>
                <a:gd name="T4" fmla="*/ 720 w 772"/>
                <a:gd name="T5" fmla="*/ 0 h 352"/>
                <a:gd name="T6" fmla="*/ 752 w 772"/>
                <a:gd name="T7" fmla="*/ 152 h 352"/>
                <a:gd name="T8" fmla="*/ 672 w 772"/>
                <a:gd name="T9" fmla="*/ 176 h 352"/>
                <a:gd name="T10" fmla="*/ 440 w 772"/>
                <a:gd name="T11" fmla="*/ 248 h 352"/>
                <a:gd name="T12" fmla="*/ 296 w 772"/>
                <a:gd name="T13" fmla="*/ 304 h 352"/>
                <a:gd name="T14" fmla="*/ 136 w 772"/>
                <a:gd name="T15" fmla="*/ 352 h 352"/>
                <a:gd name="T16" fmla="*/ 0 60000 65536"/>
                <a:gd name="T17" fmla="*/ 0 60000 65536"/>
                <a:gd name="T18" fmla="*/ 0 60000 65536"/>
                <a:gd name="T19" fmla="*/ 0 60000 65536"/>
                <a:gd name="T20" fmla="*/ 0 60000 65536"/>
                <a:gd name="T21" fmla="*/ 0 60000 65536"/>
                <a:gd name="T22" fmla="*/ 0 60000 65536"/>
                <a:gd name="T23" fmla="*/ 0 60000 65536"/>
                <a:gd name="T24" fmla="*/ 0 w 772"/>
                <a:gd name="T25" fmla="*/ 0 h 352"/>
                <a:gd name="T26" fmla="*/ 772 w 772"/>
                <a:gd name="T27" fmla="*/ 352 h 3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2" h="352">
                  <a:moveTo>
                    <a:pt x="0" y="296"/>
                  </a:moveTo>
                  <a:cubicBezTo>
                    <a:pt x="104" y="258"/>
                    <a:pt x="371" y="153"/>
                    <a:pt x="544" y="96"/>
                  </a:cubicBezTo>
                  <a:cubicBezTo>
                    <a:pt x="601" y="52"/>
                    <a:pt x="663" y="37"/>
                    <a:pt x="720" y="0"/>
                  </a:cubicBezTo>
                  <a:cubicBezTo>
                    <a:pt x="764" y="44"/>
                    <a:pt x="772" y="85"/>
                    <a:pt x="752" y="152"/>
                  </a:cubicBezTo>
                  <a:cubicBezTo>
                    <a:pt x="745" y="173"/>
                    <a:pt x="672" y="175"/>
                    <a:pt x="672" y="176"/>
                  </a:cubicBezTo>
                  <a:cubicBezTo>
                    <a:pt x="595" y="204"/>
                    <a:pt x="515" y="217"/>
                    <a:pt x="440" y="248"/>
                  </a:cubicBezTo>
                  <a:cubicBezTo>
                    <a:pt x="386" y="269"/>
                    <a:pt x="353" y="292"/>
                    <a:pt x="296" y="304"/>
                  </a:cubicBezTo>
                  <a:cubicBezTo>
                    <a:pt x="259" y="328"/>
                    <a:pt x="182" y="352"/>
                    <a:pt x="136" y="352"/>
                  </a:cubicBezTo>
                </a:path>
              </a:pathLst>
            </a:custGeom>
            <a:solidFill>
              <a:schemeClr val="bg2"/>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03" name="Oval 29"/>
            <p:cNvSpPr>
              <a:spLocks noChangeArrowheads="1"/>
            </p:cNvSpPr>
            <p:nvPr/>
          </p:nvSpPr>
          <p:spPr bwMode="auto">
            <a:xfrm>
              <a:off x="3360" y="940"/>
              <a:ext cx="184" cy="167"/>
            </a:xfrm>
            <a:prstGeom prst="ellipse">
              <a:avLst/>
            </a:prstGeom>
            <a:solidFill>
              <a:srgbClr val="993300"/>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204" name="Freeform 30"/>
            <p:cNvSpPr>
              <a:spLocks/>
            </p:cNvSpPr>
            <p:nvPr/>
          </p:nvSpPr>
          <p:spPr bwMode="auto">
            <a:xfrm>
              <a:off x="3182" y="1680"/>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05" name="Freeform 31"/>
            <p:cNvSpPr>
              <a:spLocks/>
            </p:cNvSpPr>
            <p:nvPr/>
          </p:nvSpPr>
          <p:spPr bwMode="auto">
            <a:xfrm>
              <a:off x="3374" y="1688"/>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206" name="Freeform 32"/>
            <p:cNvSpPr>
              <a:spLocks/>
            </p:cNvSpPr>
            <p:nvPr/>
          </p:nvSpPr>
          <p:spPr bwMode="auto">
            <a:xfrm>
              <a:off x="3558" y="1688"/>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grpSp>
        <p:nvGrpSpPr>
          <p:cNvPr id="92172" name="Group 33"/>
          <p:cNvGrpSpPr>
            <a:grpSpLocks/>
          </p:cNvGrpSpPr>
          <p:nvPr/>
        </p:nvGrpSpPr>
        <p:grpSpPr bwMode="auto">
          <a:xfrm rot="549653">
            <a:off x="6457950" y="2923218"/>
            <a:ext cx="995363" cy="715962"/>
            <a:chOff x="4088" y="397"/>
            <a:chExt cx="1504" cy="1211"/>
          </a:xfrm>
        </p:grpSpPr>
        <p:sp>
          <p:nvSpPr>
            <p:cNvPr id="92192" name="Oval 34"/>
            <p:cNvSpPr>
              <a:spLocks noChangeArrowheads="1"/>
            </p:cNvSpPr>
            <p:nvPr/>
          </p:nvSpPr>
          <p:spPr bwMode="auto">
            <a:xfrm>
              <a:off x="5128" y="832"/>
              <a:ext cx="464" cy="37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193" name="Oval 35"/>
            <p:cNvSpPr>
              <a:spLocks noChangeArrowheads="1"/>
            </p:cNvSpPr>
            <p:nvPr/>
          </p:nvSpPr>
          <p:spPr bwMode="auto">
            <a:xfrm>
              <a:off x="5136" y="920"/>
              <a:ext cx="184" cy="208"/>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grpSp>
          <p:nvGrpSpPr>
            <p:cNvPr id="92194" name="Group 36"/>
            <p:cNvGrpSpPr>
              <a:grpSpLocks/>
            </p:cNvGrpSpPr>
            <p:nvPr/>
          </p:nvGrpSpPr>
          <p:grpSpPr bwMode="auto">
            <a:xfrm>
              <a:off x="4088" y="397"/>
              <a:ext cx="1162" cy="1211"/>
              <a:chOff x="2832" y="1877"/>
              <a:chExt cx="1762" cy="1859"/>
            </a:xfrm>
          </p:grpSpPr>
          <p:sp>
            <p:nvSpPr>
              <p:cNvPr id="92196" name="Freeform 37"/>
              <p:cNvSpPr>
                <a:spLocks/>
              </p:cNvSpPr>
              <p:nvPr/>
            </p:nvSpPr>
            <p:spPr bwMode="auto">
              <a:xfrm>
                <a:off x="2832" y="3347"/>
                <a:ext cx="629" cy="389"/>
              </a:xfrm>
              <a:custGeom>
                <a:avLst/>
                <a:gdLst>
                  <a:gd name="T0" fmla="*/ 8 w 816"/>
                  <a:gd name="T1" fmla="*/ 0 h 432"/>
                  <a:gd name="T2" fmla="*/ 2 w 816"/>
                  <a:gd name="T3" fmla="*/ 32 h 432"/>
                  <a:gd name="T4" fmla="*/ 0 w 816"/>
                  <a:gd name="T5" fmla="*/ 50 h 432"/>
                  <a:gd name="T6" fmla="*/ 13 w 816"/>
                  <a:gd name="T7" fmla="*/ 99 h 432"/>
                  <a:gd name="T8" fmla="*/ 15 w 816"/>
                  <a:gd name="T9" fmla="*/ 83 h 432"/>
                  <a:gd name="T10" fmla="*/ 22 w 816"/>
                  <a:gd name="T11" fmla="*/ 61 h 432"/>
                  <a:gd name="T12" fmla="*/ 8 w 816"/>
                  <a:gd name="T13" fmla="*/ 0 h 432"/>
                  <a:gd name="T14" fmla="*/ 0 60000 65536"/>
                  <a:gd name="T15" fmla="*/ 0 60000 65536"/>
                  <a:gd name="T16" fmla="*/ 0 60000 65536"/>
                  <a:gd name="T17" fmla="*/ 0 60000 65536"/>
                  <a:gd name="T18" fmla="*/ 0 60000 65536"/>
                  <a:gd name="T19" fmla="*/ 0 60000 65536"/>
                  <a:gd name="T20" fmla="*/ 0 60000 65536"/>
                  <a:gd name="T21" fmla="*/ 0 w 816"/>
                  <a:gd name="T22" fmla="*/ 0 h 432"/>
                  <a:gd name="T23" fmla="*/ 816 w 816"/>
                  <a:gd name="T24" fmla="*/ 432 h 4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432">
                    <a:moveTo>
                      <a:pt x="288" y="0"/>
                    </a:moveTo>
                    <a:lnTo>
                      <a:pt x="40" y="136"/>
                    </a:lnTo>
                    <a:lnTo>
                      <a:pt x="0" y="216"/>
                    </a:lnTo>
                    <a:lnTo>
                      <a:pt x="496" y="432"/>
                    </a:lnTo>
                    <a:lnTo>
                      <a:pt x="536" y="360"/>
                    </a:lnTo>
                    <a:lnTo>
                      <a:pt x="816" y="264"/>
                    </a:lnTo>
                    <a:lnTo>
                      <a:pt x="288" y="0"/>
                    </a:lnTo>
                    <a:close/>
                  </a:path>
                </a:pathLst>
              </a:custGeom>
              <a:solidFill>
                <a:schemeClr val="bg2"/>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197" name="Freeform 38"/>
              <p:cNvSpPr>
                <a:spLocks/>
              </p:cNvSpPr>
              <p:nvPr/>
            </p:nvSpPr>
            <p:spPr bwMode="auto">
              <a:xfrm>
                <a:off x="3134" y="2418"/>
                <a:ext cx="296" cy="1072"/>
              </a:xfrm>
              <a:custGeom>
                <a:avLst/>
                <a:gdLst>
                  <a:gd name="T0" fmla="*/ 176 w 296"/>
                  <a:gd name="T1" fmla="*/ 0 h 1072"/>
                  <a:gd name="T2" fmla="*/ 0 w 296"/>
                  <a:gd name="T3" fmla="*/ 1040 h 1072"/>
                  <a:gd name="T4" fmla="*/ 120 w 296"/>
                  <a:gd name="T5" fmla="*/ 1072 h 1072"/>
                  <a:gd name="T6" fmla="*/ 296 w 296"/>
                  <a:gd name="T7" fmla="*/ 24 h 1072"/>
                  <a:gd name="T8" fmla="*/ 176 w 296"/>
                  <a:gd name="T9" fmla="*/ 0 h 1072"/>
                  <a:gd name="T10" fmla="*/ 0 60000 65536"/>
                  <a:gd name="T11" fmla="*/ 0 60000 65536"/>
                  <a:gd name="T12" fmla="*/ 0 60000 65536"/>
                  <a:gd name="T13" fmla="*/ 0 60000 65536"/>
                  <a:gd name="T14" fmla="*/ 0 60000 65536"/>
                  <a:gd name="T15" fmla="*/ 0 w 296"/>
                  <a:gd name="T16" fmla="*/ 0 h 1072"/>
                  <a:gd name="T17" fmla="*/ 296 w 296"/>
                  <a:gd name="T18" fmla="*/ 1072 h 1072"/>
                </a:gdLst>
                <a:ahLst/>
                <a:cxnLst>
                  <a:cxn ang="T10">
                    <a:pos x="T0" y="T1"/>
                  </a:cxn>
                  <a:cxn ang="T11">
                    <a:pos x="T2" y="T3"/>
                  </a:cxn>
                  <a:cxn ang="T12">
                    <a:pos x="T4" y="T5"/>
                  </a:cxn>
                  <a:cxn ang="T13">
                    <a:pos x="T6" y="T7"/>
                  </a:cxn>
                  <a:cxn ang="T14">
                    <a:pos x="T8" y="T9"/>
                  </a:cxn>
                </a:cxnLst>
                <a:rect l="T15" t="T16" r="T17" b="T18"/>
                <a:pathLst>
                  <a:path w="296" h="1072">
                    <a:moveTo>
                      <a:pt x="176" y="0"/>
                    </a:moveTo>
                    <a:lnTo>
                      <a:pt x="0" y="1040"/>
                    </a:lnTo>
                    <a:lnTo>
                      <a:pt x="120" y="1072"/>
                    </a:lnTo>
                    <a:lnTo>
                      <a:pt x="296" y="24"/>
                    </a:lnTo>
                    <a:lnTo>
                      <a:pt x="176" y="0"/>
                    </a:lnTo>
                    <a:close/>
                  </a:path>
                </a:pathLst>
              </a:custGeom>
              <a:solidFill>
                <a:schemeClr val="bg2"/>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2198" name="Freeform 39" descr="右下がり対角線 (太)"/>
              <p:cNvSpPr>
                <a:spLocks/>
              </p:cNvSpPr>
              <p:nvPr/>
            </p:nvSpPr>
            <p:spPr bwMode="auto">
              <a:xfrm>
                <a:off x="3317" y="1877"/>
                <a:ext cx="1277" cy="915"/>
              </a:xfrm>
              <a:custGeom>
                <a:avLst/>
                <a:gdLst>
                  <a:gd name="T0" fmla="*/ 0 w 1277"/>
                  <a:gd name="T1" fmla="*/ 539 h 915"/>
                  <a:gd name="T2" fmla="*/ 246 w 1277"/>
                  <a:gd name="T3" fmla="*/ 166 h 915"/>
                  <a:gd name="T4" fmla="*/ 363 w 1277"/>
                  <a:gd name="T5" fmla="*/ 80 h 915"/>
                  <a:gd name="T6" fmla="*/ 624 w 1277"/>
                  <a:gd name="T7" fmla="*/ 0 h 915"/>
                  <a:gd name="T8" fmla="*/ 918 w 1277"/>
                  <a:gd name="T9" fmla="*/ 64 h 915"/>
                  <a:gd name="T10" fmla="*/ 1014 w 1277"/>
                  <a:gd name="T11" fmla="*/ 128 h 915"/>
                  <a:gd name="T12" fmla="*/ 1190 w 1277"/>
                  <a:gd name="T13" fmla="*/ 368 h 915"/>
                  <a:gd name="T14" fmla="*/ 1227 w 1277"/>
                  <a:gd name="T15" fmla="*/ 496 h 915"/>
                  <a:gd name="T16" fmla="*/ 1248 w 1277"/>
                  <a:gd name="T17" fmla="*/ 592 h 915"/>
                  <a:gd name="T18" fmla="*/ 1254 w 1277"/>
                  <a:gd name="T19" fmla="*/ 896 h 915"/>
                  <a:gd name="T20" fmla="*/ 1195 w 1277"/>
                  <a:gd name="T21" fmla="*/ 912 h 915"/>
                  <a:gd name="T22" fmla="*/ 1142 w 1277"/>
                  <a:gd name="T23" fmla="*/ 534 h 915"/>
                  <a:gd name="T24" fmla="*/ 1072 w 1277"/>
                  <a:gd name="T25" fmla="*/ 363 h 915"/>
                  <a:gd name="T26" fmla="*/ 752 w 1277"/>
                  <a:gd name="T27" fmla="*/ 112 h 915"/>
                  <a:gd name="T28" fmla="*/ 539 w 1277"/>
                  <a:gd name="T29" fmla="*/ 134 h 915"/>
                  <a:gd name="T30" fmla="*/ 475 w 1277"/>
                  <a:gd name="T31" fmla="*/ 144 h 915"/>
                  <a:gd name="T32" fmla="*/ 438 w 1277"/>
                  <a:gd name="T33" fmla="*/ 155 h 915"/>
                  <a:gd name="T34" fmla="*/ 422 w 1277"/>
                  <a:gd name="T35" fmla="*/ 160 h 915"/>
                  <a:gd name="T36" fmla="*/ 336 w 1277"/>
                  <a:gd name="T37" fmla="*/ 224 h 915"/>
                  <a:gd name="T38" fmla="*/ 304 w 1277"/>
                  <a:gd name="T39" fmla="*/ 256 h 915"/>
                  <a:gd name="T40" fmla="*/ 160 w 1277"/>
                  <a:gd name="T41" fmla="*/ 443 h 915"/>
                  <a:gd name="T42" fmla="*/ 123 w 1277"/>
                  <a:gd name="T43" fmla="*/ 502 h 915"/>
                  <a:gd name="T44" fmla="*/ 86 w 1277"/>
                  <a:gd name="T45" fmla="*/ 582 h 9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77"/>
                  <a:gd name="T70" fmla="*/ 0 h 915"/>
                  <a:gd name="T71" fmla="*/ 1277 w 1277"/>
                  <a:gd name="T72" fmla="*/ 915 h 91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77" h="915">
                    <a:moveTo>
                      <a:pt x="0" y="539"/>
                    </a:moveTo>
                    <a:cubicBezTo>
                      <a:pt x="48" y="439"/>
                      <a:pt x="134" y="235"/>
                      <a:pt x="246" y="166"/>
                    </a:cubicBezTo>
                    <a:cubicBezTo>
                      <a:pt x="272" y="123"/>
                      <a:pt x="320" y="102"/>
                      <a:pt x="363" y="80"/>
                    </a:cubicBezTo>
                    <a:cubicBezTo>
                      <a:pt x="443" y="36"/>
                      <a:pt x="533" y="11"/>
                      <a:pt x="624" y="0"/>
                    </a:cubicBezTo>
                    <a:cubicBezTo>
                      <a:pt x="731" y="11"/>
                      <a:pt x="821" y="13"/>
                      <a:pt x="918" y="64"/>
                    </a:cubicBezTo>
                    <a:cubicBezTo>
                      <a:pt x="953" y="82"/>
                      <a:pt x="978" y="111"/>
                      <a:pt x="1014" y="128"/>
                    </a:cubicBezTo>
                    <a:cubicBezTo>
                      <a:pt x="1081" y="205"/>
                      <a:pt x="1148" y="272"/>
                      <a:pt x="1190" y="368"/>
                    </a:cubicBezTo>
                    <a:cubicBezTo>
                      <a:pt x="1198" y="412"/>
                      <a:pt x="1217" y="452"/>
                      <a:pt x="1227" y="496"/>
                    </a:cubicBezTo>
                    <a:cubicBezTo>
                      <a:pt x="1249" y="598"/>
                      <a:pt x="1233" y="546"/>
                      <a:pt x="1248" y="592"/>
                    </a:cubicBezTo>
                    <a:cubicBezTo>
                      <a:pt x="1258" y="695"/>
                      <a:pt x="1277" y="787"/>
                      <a:pt x="1254" y="896"/>
                    </a:cubicBezTo>
                    <a:cubicBezTo>
                      <a:pt x="1249" y="915"/>
                      <a:pt x="1214" y="905"/>
                      <a:pt x="1195" y="912"/>
                    </a:cubicBezTo>
                    <a:cubicBezTo>
                      <a:pt x="1191" y="791"/>
                      <a:pt x="1196" y="648"/>
                      <a:pt x="1142" y="534"/>
                    </a:cubicBezTo>
                    <a:cubicBezTo>
                      <a:pt x="1129" y="476"/>
                      <a:pt x="1105" y="411"/>
                      <a:pt x="1072" y="363"/>
                    </a:cubicBezTo>
                    <a:cubicBezTo>
                      <a:pt x="1045" y="219"/>
                      <a:pt x="886" y="128"/>
                      <a:pt x="752" y="112"/>
                    </a:cubicBezTo>
                    <a:cubicBezTo>
                      <a:pt x="680" y="117"/>
                      <a:pt x="609" y="124"/>
                      <a:pt x="539" y="134"/>
                    </a:cubicBezTo>
                    <a:cubicBezTo>
                      <a:pt x="523" y="136"/>
                      <a:pt x="492" y="139"/>
                      <a:pt x="475" y="144"/>
                    </a:cubicBezTo>
                    <a:cubicBezTo>
                      <a:pt x="462" y="147"/>
                      <a:pt x="450" y="151"/>
                      <a:pt x="438" y="155"/>
                    </a:cubicBezTo>
                    <a:cubicBezTo>
                      <a:pt x="432" y="156"/>
                      <a:pt x="422" y="160"/>
                      <a:pt x="422" y="160"/>
                    </a:cubicBezTo>
                    <a:cubicBezTo>
                      <a:pt x="393" y="179"/>
                      <a:pt x="362" y="202"/>
                      <a:pt x="336" y="224"/>
                    </a:cubicBezTo>
                    <a:cubicBezTo>
                      <a:pt x="324" y="233"/>
                      <a:pt x="304" y="256"/>
                      <a:pt x="304" y="256"/>
                    </a:cubicBezTo>
                    <a:cubicBezTo>
                      <a:pt x="270" y="329"/>
                      <a:pt x="204" y="377"/>
                      <a:pt x="160" y="443"/>
                    </a:cubicBezTo>
                    <a:cubicBezTo>
                      <a:pt x="152" y="466"/>
                      <a:pt x="135" y="481"/>
                      <a:pt x="123" y="502"/>
                    </a:cubicBezTo>
                    <a:cubicBezTo>
                      <a:pt x="108" y="526"/>
                      <a:pt x="103" y="560"/>
                      <a:pt x="86" y="582"/>
                    </a:cubicBezTo>
                  </a:path>
                </a:pathLst>
              </a:custGeom>
              <a:pattFill prst="wdDnDiag">
                <a:fgClr>
                  <a:schemeClr val="bg2"/>
                </a:fgClr>
                <a:bgClr>
                  <a:srgbClr val="FFFFFF"/>
                </a:bgClr>
              </a:patt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sp>
          <p:nvSpPr>
            <p:cNvPr id="92195" name="Oval 40"/>
            <p:cNvSpPr>
              <a:spLocks noChangeArrowheads="1"/>
            </p:cNvSpPr>
            <p:nvPr/>
          </p:nvSpPr>
          <p:spPr bwMode="auto">
            <a:xfrm>
              <a:off x="5432" y="976"/>
              <a:ext cx="135" cy="224"/>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grpSp>
      <p:grpSp>
        <p:nvGrpSpPr>
          <p:cNvPr id="92173" name="Group 74"/>
          <p:cNvGrpSpPr>
            <a:grpSpLocks/>
          </p:cNvGrpSpPr>
          <p:nvPr/>
        </p:nvGrpSpPr>
        <p:grpSpPr bwMode="auto">
          <a:xfrm>
            <a:off x="5822950" y="3766180"/>
            <a:ext cx="774700" cy="711200"/>
            <a:chOff x="4208" y="3008"/>
            <a:chExt cx="904" cy="704"/>
          </a:xfrm>
        </p:grpSpPr>
        <p:sp>
          <p:nvSpPr>
            <p:cNvPr id="92187" name="Rectangle 75"/>
            <p:cNvSpPr>
              <a:spLocks noChangeArrowheads="1"/>
            </p:cNvSpPr>
            <p:nvPr/>
          </p:nvSpPr>
          <p:spPr bwMode="auto">
            <a:xfrm>
              <a:off x="4215" y="3349"/>
              <a:ext cx="890" cy="249"/>
            </a:xfrm>
            <a:prstGeom prst="rect">
              <a:avLst/>
            </a:prstGeom>
            <a:solidFill>
              <a:srgbClr val="FFCC00"/>
            </a:solidFill>
            <a:ln w="9525">
              <a:solidFill>
                <a:schemeClr val="tx1"/>
              </a:solidFill>
              <a:miter lim="800000"/>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188" name="Oval 76"/>
            <p:cNvSpPr>
              <a:spLocks noChangeArrowheads="1"/>
            </p:cNvSpPr>
            <p:nvPr/>
          </p:nvSpPr>
          <p:spPr bwMode="auto">
            <a:xfrm>
              <a:off x="4208" y="3371"/>
              <a:ext cx="904" cy="341"/>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189" name="Oval 77"/>
            <p:cNvSpPr>
              <a:spLocks noChangeArrowheads="1"/>
            </p:cNvSpPr>
            <p:nvPr/>
          </p:nvSpPr>
          <p:spPr bwMode="auto">
            <a:xfrm>
              <a:off x="4208" y="3200"/>
              <a:ext cx="904" cy="292"/>
            </a:xfrm>
            <a:prstGeom prst="ellipse">
              <a:avLst/>
            </a:prstGeom>
            <a:solidFill>
              <a:srgbClr val="FFCC00"/>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190" name="Oval 78"/>
            <p:cNvSpPr>
              <a:spLocks noChangeArrowheads="1"/>
            </p:cNvSpPr>
            <p:nvPr/>
          </p:nvSpPr>
          <p:spPr bwMode="auto">
            <a:xfrm>
              <a:off x="4312" y="3344"/>
              <a:ext cx="704" cy="136"/>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2191" name="Freeform 79" descr="横線"/>
            <p:cNvSpPr>
              <a:spLocks/>
            </p:cNvSpPr>
            <p:nvPr/>
          </p:nvSpPr>
          <p:spPr bwMode="auto">
            <a:xfrm>
              <a:off x="4594" y="3008"/>
              <a:ext cx="504" cy="448"/>
            </a:xfrm>
            <a:custGeom>
              <a:avLst/>
              <a:gdLst>
                <a:gd name="T0" fmla="*/ 33 w 584"/>
                <a:gd name="T1" fmla="*/ 0 h 504"/>
                <a:gd name="T2" fmla="*/ 31 w 584"/>
                <a:gd name="T3" fmla="*/ 11 h 504"/>
                <a:gd name="T4" fmla="*/ 0 w 584"/>
                <a:gd name="T5" fmla="*/ 85 h 504"/>
                <a:gd name="T6" fmla="*/ 39 w 584"/>
                <a:gd name="T7" fmla="*/ 97 h 504"/>
                <a:gd name="T8" fmla="*/ 74 w 584"/>
                <a:gd name="T9" fmla="*/ 11 h 504"/>
                <a:gd name="T10" fmla="*/ 33 w 584"/>
                <a:gd name="T11" fmla="*/ 0 h 504"/>
                <a:gd name="T12" fmla="*/ 0 60000 65536"/>
                <a:gd name="T13" fmla="*/ 0 60000 65536"/>
                <a:gd name="T14" fmla="*/ 0 60000 65536"/>
                <a:gd name="T15" fmla="*/ 0 60000 65536"/>
                <a:gd name="T16" fmla="*/ 0 60000 65536"/>
                <a:gd name="T17" fmla="*/ 0 60000 65536"/>
                <a:gd name="T18" fmla="*/ 0 w 584"/>
                <a:gd name="T19" fmla="*/ 0 h 504"/>
                <a:gd name="T20" fmla="*/ 584 w 584"/>
                <a:gd name="T21" fmla="*/ 504 h 504"/>
              </a:gdLst>
              <a:ahLst/>
              <a:cxnLst>
                <a:cxn ang="T12">
                  <a:pos x="T0" y="T1"/>
                </a:cxn>
                <a:cxn ang="T13">
                  <a:pos x="T2" y="T3"/>
                </a:cxn>
                <a:cxn ang="T14">
                  <a:pos x="T4" y="T5"/>
                </a:cxn>
                <a:cxn ang="T15">
                  <a:pos x="T6" y="T7"/>
                </a:cxn>
                <a:cxn ang="T16">
                  <a:pos x="T8" y="T9"/>
                </a:cxn>
                <a:cxn ang="T17">
                  <a:pos x="T10" y="T11"/>
                </a:cxn>
              </a:cxnLst>
              <a:rect l="T18" t="T19" r="T20" b="T21"/>
              <a:pathLst>
                <a:path w="584" h="504">
                  <a:moveTo>
                    <a:pt x="256" y="0"/>
                  </a:moveTo>
                  <a:lnTo>
                    <a:pt x="248" y="56"/>
                  </a:lnTo>
                  <a:lnTo>
                    <a:pt x="0" y="440"/>
                  </a:lnTo>
                  <a:lnTo>
                    <a:pt x="304" y="504"/>
                  </a:lnTo>
                  <a:lnTo>
                    <a:pt x="584" y="56"/>
                  </a:lnTo>
                  <a:lnTo>
                    <a:pt x="256" y="0"/>
                  </a:lnTo>
                  <a:close/>
                </a:path>
              </a:pathLst>
            </a:custGeom>
            <a:pattFill prst="ltHorz">
              <a:fgClr>
                <a:srgbClr val="993300"/>
              </a:fgClr>
              <a:bgClr>
                <a:srgbClr val="FFCC00"/>
              </a:bgClr>
            </a:pattFill>
            <a:ln w="19050">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sp>
        <p:nvSpPr>
          <p:cNvPr id="92174" name="Text Box 72"/>
          <p:cNvSpPr txBox="1">
            <a:spLocks noChangeArrowheads="1"/>
          </p:cNvSpPr>
          <p:nvPr/>
        </p:nvSpPr>
        <p:spPr bwMode="auto">
          <a:xfrm>
            <a:off x="6808788" y="4278943"/>
            <a:ext cx="858837"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500" b="1" dirty="0">
                <a:solidFill>
                  <a:srgbClr val="FF5050"/>
                </a:solidFill>
                <a:latin typeface="BIZ UDPゴシック" panose="020B0400000000000000" pitchFamily="50" charset="-128"/>
                <a:ea typeface="BIZ UDPゴシック" panose="020B0400000000000000" pitchFamily="50" charset="-128"/>
                <a:cs typeface="Meiryo UI" pitchFamily="50" charset="-128"/>
              </a:rPr>
              <a:t>女性</a:t>
            </a:r>
          </a:p>
        </p:txBody>
      </p:sp>
      <p:sp>
        <p:nvSpPr>
          <p:cNvPr id="92175" name="AutoShape 81"/>
          <p:cNvSpPr>
            <a:spLocks noChangeArrowheads="1"/>
          </p:cNvSpPr>
          <p:nvPr/>
        </p:nvSpPr>
        <p:spPr bwMode="auto">
          <a:xfrm>
            <a:off x="1466850" y="1962780"/>
            <a:ext cx="3898900" cy="2971800"/>
          </a:xfrm>
          <a:prstGeom prst="roundRect">
            <a:avLst>
              <a:gd name="adj" fmla="val 11111"/>
            </a:avLst>
          </a:prstGeom>
          <a:noFill/>
          <a:ln w="50800" cap="rnd">
            <a:solidFill>
              <a:srgbClr val="3399FF"/>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2176" name="AutoShape 82"/>
          <p:cNvSpPr>
            <a:spLocks noChangeArrowheads="1"/>
          </p:cNvSpPr>
          <p:nvPr/>
        </p:nvSpPr>
        <p:spPr bwMode="auto">
          <a:xfrm>
            <a:off x="1276350" y="1797680"/>
            <a:ext cx="6565900" cy="3289300"/>
          </a:xfrm>
          <a:prstGeom prst="roundRect">
            <a:avLst>
              <a:gd name="adj" fmla="val 12546"/>
            </a:avLst>
          </a:prstGeom>
          <a:noFill/>
          <a:ln w="50800" cap="rnd">
            <a:solidFill>
              <a:srgbClr val="FF505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2177" name="テキスト ボックス 5"/>
          <p:cNvSpPr txBox="1">
            <a:spLocks noChangeArrowheads="1"/>
          </p:cNvSpPr>
          <p:nvPr/>
        </p:nvSpPr>
        <p:spPr bwMode="auto">
          <a:xfrm>
            <a:off x="1893888" y="2037393"/>
            <a:ext cx="7032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電話</a:t>
            </a:r>
          </a:p>
        </p:txBody>
      </p:sp>
      <p:sp>
        <p:nvSpPr>
          <p:cNvPr id="92178" name="テキスト ボックス 5"/>
          <p:cNvSpPr txBox="1">
            <a:spLocks noChangeArrowheads="1"/>
          </p:cNvSpPr>
          <p:nvPr/>
        </p:nvSpPr>
        <p:spPr bwMode="auto">
          <a:xfrm>
            <a:off x="4408488" y="2783518"/>
            <a:ext cx="8556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買い物</a:t>
            </a:r>
          </a:p>
        </p:txBody>
      </p:sp>
      <p:sp>
        <p:nvSpPr>
          <p:cNvPr id="92179" name="テキスト ボックス 5"/>
          <p:cNvSpPr txBox="1">
            <a:spLocks noChangeArrowheads="1"/>
          </p:cNvSpPr>
          <p:nvPr/>
        </p:nvSpPr>
        <p:spPr bwMode="auto">
          <a:xfrm>
            <a:off x="6465888" y="2402518"/>
            <a:ext cx="12874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食事の準備</a:t>
            </a:r>
          </a:p>
        </p:txBody>
      </p:sp>
      <p:sp>
        <p:nvSpPr>
          <p:cNvPr id="92180" name="テキスト ボックス 5"/>
          <p:cNvSpPr txBox="1">
            <a:spLocks noChangeArrowheads="1"/>
          </p:cNvSpPr>
          <p:nvPr/>
        </p:nvSpPr>
        <p:spPr bwMode="auto">
          <a:xfrm>
            <a:off x="4713288" y="4040818"/>
            <a:ext cx="128746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服薬</a:t>
            </a:r>
          </a:p>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管理</a:t>
            </a:r>
          </a:p>
        </p:txBody>
      </p:sp>
      <p:sp>
        <p:nvSpPr>
          <p:cNvPr id="92181" name="テキスト ボックス 5"/>
          <p:cNvSpPr txBox="1">
            <a:spLocks noChangeArrowheads="1"/>
          </p:cNvSpPr>
          <p:nvPr/>
        </p:nvSpPr>
        <p:spPr bwMode="auto">
          <a:xfrm>
            <a:off x="2820988" y="2618418"/>
            <a:ext cx="12874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金銭管理</a:t>
            </a:r>
          </a:p>
        </p:txBody>
      </p:sp>
      <p:sp>
        <p:nvSpPr>
          <p:cNvPr id="92182" name="テキスト ボックス 5"/>
          <p:cNvSpPr txBox="1">
            <a:spLocks noChangeArrowheads="1"/>
          </p:cNvSpPr>
          <p:nvPr/>
        </p:nvSpPr>
        <p:spPr bwMode="auto">
          <a:xfrm>
            <a:off x="1703388" y="4536118"/>
            <a:ext cx="16176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輸送機関の利用</a:t>
            </a:r>
          </a:p>
        </p:txBody>
      </p:sp>
      <p:sp>
        <p:nvSpPr>
          <p:cNvPr id="92183" name="テキスト ボックス 5"/>
          <p:cNvSpPr txBox="1">
            <a:spLocks noChangeArrowheads="1"/>
          </p:cNvSpPr>
          <p:nvPr/>
        </p:nvSpPr>
        <p:spPr bwMode="auto">
          <a:xfrm>
            <a:off x="6808788" y="3532818"/>
            <a:ext cx="6270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家事</a:t>
            </a:r>
          </a:p>
        </p:txBody>
      </p:sp>
      <p:sp>
        <p:nvSpPr>
          <p:cNvPr id="92184" name="テキスト ボックス 5"/>
          <p:cNvSpPr txBox="1">
            <a:spLocks noChangeArrowheads="1"/>
          </p:cNvSpPr>
          <p:nvPr/>
        </p:nvSpPr>
        <p:spPr bwMode="auto">
          <a:xfrm>
            <a:off x="5919788" y="4472618"/>
            <a:ext cx="10588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BIZ UDPゴシック" panose="020B0400000000000000" pitchFamily="50" charset="-128"/>
                <a:ea typeface="BIZ UDPゴシック" panose="020B0400000000000000" pitchFamily="50" charset="-128"/>
                <a:cs typeface="Meiryo UI" pitchFamily="50" charset="-128"/>
              </a:rPr>
              <a:t>洗濯</a:t>
            </a:r>
          </a:p>
        </p:txBody>
      </p:sp>
      <p:sp>
        <p:nvSpPr>
          <p:cNvPr id="93" name="正方形/長方形 92">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162" name="Rectangle 4"/>
          <p:cNvSpPr>
            <a:spLocks noChangeArrowheads="1"/>
          </p:cNvSpPr>
          <p:nvPr/>
        </p:nvSpPr>
        <p:spPr bwMode="auto">
          <a:xfrm>
            <a:off x="448113" y="33893"/>
            <a:ext cx="82804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5" rIns="91428" bIns="45715" anchor="ctr"/>
          <a:lstStyle/>
          <a:p>
            <a:pPr algn="ctr" defTabSz="1001713" eaLnBrk="1" hangingPunct="1"/>
            <a:r>
              <a:rPr lang="en-US" altLang="ja-JP"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IADL</a:t>
            </a:r>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のアセスメント</a:t>
            </a:r>
          </a:p>
        </p:txBody>
      </p:sp>
      <p:sp>
        <p:nvSpPr>
          <p:cNvPr id="91" name="テキスト ボックス 90">
            <a:extLst>
              <a:ext uri="{FF2B5EF4-FFF2-40B4-BE49-F238E27FC236}">
                <a16:creationId xmlns:a16="http://schemas.microsoft.com/office/drawing/2014/main" id="{7D8B5EAB-D574-4DF2-A8FE-C7DCFE28274A}"/>
              </a:ext>
            </a:extLst>
          </p:cNvPr>
          <p:cNvSpPr txBox="1"/>
          <p:nvPr/>
        </p:nvSpPr>
        <p:spPr>
          <a:xfrm>
            <a:off x="0" y="713570"/>
            <a:ext cx="1466850"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9〕</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069524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455" name="Group 223"/>
          <p:cNvGraphicFramePr>
            <a:graphicFrameLocks noGrp="1"/>
          </p:cNvGraphicFramePr>
          <p:nvPr>
            <p:extLst>
              <p:ext uri="{D42A27DB-BD31-4B8C-83A1-F6EECF244321}">
                <p14:modId xmlns:p14="http://schemas.microsoft.com/office/powerpoint/2010/main" val="3002448128"/>
              </p:ext>
            </p:extLst>
          </p:nvPr>
        </p:nvGraphicFramePr>
        <p:xfrm>
          <a:off x="260434" y="1177361"/>
          <a:ext cx="8690538" cy="5037298"/>
        </p:xfrm>
        <a:graphic>
          <a:graphicData uri="http://schemas.openxmlformats.org/drawingml/2006/table">
            <a:tbl>
              <a:tblPr/>
              <a:tblGrid>
                <a:gridCol w="381923">
                  <a:extLst>
                    <a:ext uri="{9D8B030D-6E8A-4147-A177-3AD203B41FA5}">
                      <a16:colId xmlns:a16="http://schemas.microsoft.com/office/drawing/2014/main" val="20000"/>
                    </a:ext>
                  </a:extLst>
                </a:gridCol>
                <a:gridCol w="5118107">
                  <a:extLst>
                    <a:ext uri="{9D8B030D-6E8A-4147-A177-3AD203B41FA5}">
                      <a16:colId xmlns:a16="http://schemas.microsoft.com/office/drawing/2014/main" val="20001"/>
                    </a:ext>
                  </a:extLst>
                </a:gridCol>
                <a:gridCol w="223464">
                  <a:extLst>
                    <a:ext uri="{9D8B030D-6E8A-4147-A177-3AD203B41FA5}">
                      <a16:colId xmlns:a16="http://schemas.microsoft.com/office/drawing/2014/main" val="3346721656"/>
                    </a:ext>
                  </a:extLst>
                </a:gridCol>
                <a:gridCol w="441225">
                  <a:extLst>
                    <a:ext uri="{9D8B030D-6E8A-4147-A177-3AD203B41FA5}">
                      <a16:colId xmlns:a16="http://schemas.microsoft.com/office/drawing/2014/main" val="20004"/>
                    </a:ext>
                  </a:extLst>
                </a:gridCol>
                <a:gridCol w="731158">
                  <a:extLst>
                    <a:ext uri="{9D8B030D-6E8A-4147-A177-3AD203B41FA5}">
                      <a16:colId xmlns:a16="http://schemas.microsoft.com/office/drawing/2014/main" val="166114324"/>
                    </a:ext>
                  </a:extLst>
                </a:gridCol>
                <a:gridCol w="997034">
                  <a:extLst>
                    <a:ext uri="{9D8B030D-6E8A-4147-A177-3AD203B41FA5}">
                      <a16:colId xmlns:a16="http://schemas.microsoft.com/office/drawing/2014/main" val="20005"/>
                    </a:ext>
                  </a:extLst>
                </a:gridCol>
                <a:gridCol w="797627">
                  <a:extLst>
                    <a:ext uri="{9D8B030D-6E8A-4147-A177-3AD203B41FA5}">
                      <a16:colId xmlns:a16="http://schemas.microsoft.com/office/drawing/2014/main" val="20006"/>
                    </a:ext>
                  </a:extLst>
                </a:gridCol>
              </a:tblGrid>
              <a:tr h="198074">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No.</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質問内容</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配点</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記入</a:t>
                      </a: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8074">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お歳はいくつですか？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年までの誤差は正解</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074">
                <a:tc rowSpan="4">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4" gridSpan="2">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今日は何年の何月何日ですか？何曜日ですか？</a:t>
                      </a: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年月日、曜日が正解でそれぞれ</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点ずつ</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4"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年</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07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r"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月</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r h="19807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r"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日</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r h="19807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r"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曜日</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5"/>
                  </a:ext>
                </a:extLst>
              </a:tr>
              <a:tr h="515894">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3.</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私たちが今いるところはどこですか？</a:t>
                      </a:r>
                    </a:p>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自発的に出れば</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5</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秒おいて、家ですか？病院ですか？</a:t>
                      </a:r>
                    </a:p>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施設ですか？の中から正しい選択をすれば</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76108">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4.</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これから言う</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3</a:t>
                      </a:r>
                      <a:r>
                        <a:rPr kumimoji="1" lang="ja-JP" altLang="en-US" sz="1100" b="0" i="0" u="none" strike="noStrike" cap="none" normalizeH="0" baseline="0" dirty="0" err="1">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つの</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言葉を言ってみてください。あとでまた聞きますのでよく覚えておいてください。</a:t>
                      </a: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以下の系列のいずれか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つで、採用した系列に</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印をつけておく</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桜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b)</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猫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c)</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電車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梅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b)</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犬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c)</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自動車</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98074">
                <a:tc rowSpan="2">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5.</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gridSpan="2">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100</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から</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7</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を順番に引いてください。</a:t>
                      </a: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(100-7</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は？それからまた</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7</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を引くと？と質問する。最初の答えが不正回の場合、打ち切る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(93)</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7820">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(86)</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9"/>
                  </a:ext>
                </a:extLst>
              </a:tr>
              <a:tr h="198074">
                <a:tc rowSpan="2">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6.</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gridSpan="2">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私がこれから言う数字を逆から言ってください。</a:t>
                      </a: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(6-8-2</a:t>
                      </a:r>
                      <a:r>
                        <a:rPr kumimoji="1" lang="ja-JP" altLang="en-US" sz="1100" b="0" i="0" u="none" strike="noStrike" cap="none" normalizeH="0" baseline="0" dirty="0" err="1">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3-5-2-9)(3</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桁連唱に失敗したら打ち切る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2-8-6</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2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9807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9-2-5-3</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1"/>
                  </a:ext>
                </a:extLst>
              </a:tr>
              <a:tr h="515894">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7.</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先ほど覚えてもらった言葉をもう一度言ってみてください。</a:t>
                      </a: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自発的に回答があれば各</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点、もし回答がない場合、以下のヒントを与え正解であれば</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植物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b)</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動物　</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c)</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乗り物</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p>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b</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p>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c</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442806">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8.</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これから</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5</a:t>
                      </a:r>
                      <a:r>
                        <a:rPr kumimoji="1" lang="ja-JP" altLang="en-US" sz="1100" b="0" i="0" u="none" strike="noStrike" cap="none" normalizeH="0" baseline="0" dirty="0" err="1">
                          <a:ln>
                            <a:noFill/>
                          </a:ln>
                          <a:solidFill>
                            <a:schemeClr val="tx1"/>
                          </a:solidFill>
                          <a:effectLst/>
                          <a:latin typeface="メイリオ" panose="020B0604030504040204" pitchFamily="50" charset="-128"/>
                          <a:ea typeface="メイリオ" panose="020B0604030504040204" pitchFamily="50" charset="-128"/>
                          <a:cs typeface="Meiryo UI" pitchFamily="50" charset="-128"/>
                        </a:rPr>
                        <a:t>つの</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品物を見せます。それを隠しますので何があったか言ってください。</a:t>
                      </a: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時計、鍵、タバコ、ペン、鉛筆など必ず相互に無関係なもの</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a:t>
                      </a:r>
                      <a:endPar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p>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3</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4</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5</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77222">
                <a:tc rowSpan="5">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9.</a:t>
                      </a:r>
                    </a:p>
                  </a:txBody>
                  <a:tcPr marL="83077" marR="83077" marT="16612" marB="16612"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知っている野菜の名前をできるだけ多く言ってください。</a:t>
                      </a:r>
                    </a:p>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答えた野菜の名前を右欄に記入する。</a:t>
                      </a:r>
                    </a:p>
                    <a:p>
                      <a:pPr marL="0" marR="0" lvl="0" indent="0" algn="l" defTabSz="914400" rtl="0" eaLnBrk="1" fontAlgn="ctr" latinLnBrk="0" hangingPunct="1">
                        <a:lnSpc>
                          <a:spcPct val="9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途中で詰まり、約</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10</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秒待っても出ない場合にはそこで打ち切る。</a:t>
                      </a:r>
                    </a:p>
                    <a:p>
                      <a:pPr marL="0" marR="0" lvl="0" indent="0" algn="l"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5</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個までは</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6</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7</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8</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3</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9</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4</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10</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個＝</a:t>
                      </a:r>
                      <a:r>
                        <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5</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点</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3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dirty="0"/>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0</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1</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2</a:t>
                      </a:r>
                    </a:p>
                    <a:p>
                      <a:pPr marL="0" marR="0" lvl="0" indent="0" algn="ctr" defTabSz="914400" rtl="0" eaLnBrk="1" fontAlgn="ctr" latinLnBrk="0" hangingPunct="1">
                        <a:lnSpc>
                          <a:spcPct val="9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3</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4</a:t>
                      </a:r>
                      <a:r>
                        <a:rPr kumimoji="1" lang="ja-JP" altLang="en-US"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　</a:t>
                      </a:r>
                      <a:r>
                        <a:rPr kumimoji="1" lang="en-US" altLang="ja-JP" sz="11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Meiryo UI" pitchFamily="50" charset="-128"/>
                        </a:rPr>
                        <a:t>5</a:t>
                      </a: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ctr" latinLnBrk="0" hangingPunct="1">
                        <a:lnSpc>
                          <a:spcPct val="9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77222">
                <a:tc vMerge="1">
                  <a:txBody>
                    <a:bodyPr/>
                    <a:lstStyle/>
                    <a:p>
                      <a:endParaRPr kumimoji="1" lang="ja-JP" altLang="en-US"/>
                    </a:p>
                  </a:txBody>
                  <a:tcPr/>
                </a:tc>
                <a:tc vMerge="1">
                  <a:txBody>
                    <a:bodyPr/>
                    <a:lstStyle/>
                    <a:p>
                      <a:endParaRPr kumimoji="1" lang="ja-JP" altLang="en-US"/>
                    </a:p>
                  </a:txBody>
                  <a:tcPr/>
                </a:tc>
                <a:tc gridSpan="2">
                  <a:txBody>
                    <a:bodyPr/>
                    <a:lstStyle/>
                    <a:p>
                      <a:endParaRPr kumimoji="1" lang="ja-JP" altLang="en-US" sz="600" dirty="0">
                        <a:latin typeface="メイリオ" panose="020B0604030504040204" pitchFamily="50" charset="-128"/>
                        <a:ea typeface="メイリオ" panose="020B0604030504040204"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5"/>
                  </a:ext>
                </a:extLst>
              </a:tr>
              <a:tr h="177222">
                <a:tc vMerge="1">
                  <a:txBody>
                    <a:bodyPr/>
                    <a:lstStyle/>
                    <a:p>
                      <a:endParaRPr kumimoji="1" lang="ja-JP" altLang="en-US"/>
                    </a:p>
                  </a:txBody>
                  <a:tcPr/>
                </a:tc>
                <a:tc vMerge="1">
                  <a:txBody>
                    <a:bodyPr/>
                    <a:lstStyle/>
                    <a:p>
                      <a:endParaRPr kumimoji="1" lang="ja-JP" altLang="en-US"/>
                    </a:p>
                  </a:txBody>
                  <a:tcPr/>
                </a:tc>
                <a:tc gridSpan="2">
                  <a:txBody>
                    <a:bodyPr/>
                    <a:lstStyle/>
                    <a:p>
                      <a:endParaRPr kumimoji="1" lang="ja-JP" altLang="en-US" sz="600">
                        <a:latin typeface="メイリオ" panose="020B0604030504040204" pitchFamily="50" charset="-128"/>
                        <a:ea typeface="メイリオ" panose="020B0604030504040204"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6"/>
                  </a:ext>
                </a:extLst>
              </a:tr>
              <a:tr h="177222">
                <a:tc vMerge="1">
                  <a:txBody>
                    <a:bodyPr/>
                    <a:lstStyle/>
                    <a:p>
                      <a:endParaRPr kumimoji="1" lang="ja-JP" altLang="en-US"/>
                    </a:p>
                  </a:txBody>
                  <a:tcPr/>
                </a:tc>
                <a:tc vMerge="1">
                  <a:txBody>
                    <a:bodyPr/>
                    <a:lstStyle/>
                    <a:p>
                      <a:endParaRPr kumimoji="1" lang="ja-JP" altLang="en-US"/>
                    </a:p>
                  </a:txBody>
                  <a:tcPr/>
                </a:tc>
                <a:tc gridSpan="2">
                  <a:txBody>
                    <a:bodyPr/>
                    <a:lstStyle/>
                    <a:p>
                      <a:endParaRPr kumimoji="1" lang="ja-JP" altLang="en-US" sz="600">
                        <a:latin typeface="メイリオ" panose="020B0604030504040204" pitchFamily="50" charset="-128"/>
                        <a:ea typeface="メイリオ" panose="020B0604030504040204"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7"/>
                  </a:ext>
                </a:extLst>
              </a:tr>
              <a:tr h="177222">
                <a:tc vMerge="1">
                  <a:txBody>
                    <a:bodyPr/>
                    <a:lstStyle/>
                    <a:p>
                      <a:endParaRPr kumimoji="1" lang="ja-JP" altLang="en-US"/>
                    </a:p>
                  </a:txBody>
                  <a:tcPr/>
                </a:tc>
                <a:tc vMerge="1">
                  <a:txBody>
                    <a:bodyPr/>
                    <a:lstStyle/>
                    <a:p>
                      <a:endParaRPr kumimoji="1" lang="ja-JP" altLang="en-US"/>
                    </a:p>
                  </a:txBody>
                  <a:tcPr/>
                </a:tc>
                <a:tc gridSpan="2">
                  <a:txBody>
                    <a:bodyPr/>
                    <a:lstStyle/>
                    <a:p>
                      <a:endParaRPr kumimoji="1" lang="ja-JP" altLang="en-US" sz="600" dirty="0">
                        <a:latin typeface="メイリオ" panose="020B0604030504040204" pitchFamily="50" charset="-128"/>
                        <a:ea typeface="メイリオ" panose="020B0604030504040204"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dirty="0"/>
                    </a:p>
                  </a:txBody>
                  <a:tcPr marL="90000" marR="90000" marT="17996" marB="17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90000"/>
                        </a:lnSpc>
                        <a:spcBef>
                          <a:spcPct val="0"/>
                        </a:spcBef>
                        <a:spcAft>
                          <a:spcPct val="0"/>
                        </a:spcAft>
                        <a:buClrTx/>
                        <a:buSzTx/>
                        <a:buFontTx/>
                        <a:buNone/>
                        <a:tabLst/>
                      </a:pPr>
                      <a:endParaRPr kumimoji="1" lang="ja-JP" altLang="en-US" sz="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itchFamily="50" charset="-128"/>
                      </a:endParaRPr>
                    </a:p>
                  </a:txBody>
                  <a:tcPr marL="83077" marR="83077" marT="16612" marB="166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8"/>
                  </a:ext>
                </a:extLst>
              </a:tr>
            </a:tbl>
          </a:graphicData>
        </a:graphic>
      </p:graphicFrame>
      <p:sp>
        <p:nvSpPr>
          <p:cNvPr id="8" name="テキスト ボックス 11">
            <a:extLst>
              <a:ext uri="{FF2B5EF4-FFF2-40B4-BE49-F238E27FC236}">
                <a16:creationId xmlns:a16="http://schemas.microsoft.com/office/drawing/2014/main" id="{B132BA8E-D5FF-409E-A118-2D21B854829A}"/>
              </a:ext>
            </a:extLst>
          </p:cNvPr>
          <p:cNvSpPr txBox="1">
            <a:spLocks noChangeArrowheads="1"/>
          </p:cNvSpPr>
          <p:nvPr/>
        </p:nvSpPr>
        <p:spPr bwMode="auto">
          <a:xfrm>
            <a:off x="3803567" y="6276028"/>
            <a:ext cx="5320687" cy="319639"/>
          </a:xfrm>
          <a:prstGeom prst="rect">
            <a:avLst/>
          </a:prstGeom>
          <a:noFill/>
          <a:ln w="9525" algn="ctr">
            <a:noFill/>
            <a:miter lim="800000"/>
            <a:headEnd/>
            <a:tailEnd/>
          </a:ln>
        </p:spPr>
        <p:txBody>
          <a:bodyPr wrap="none" anchor="b">
            <a:spAutoFit/>
          </a:bodyPr>
          <a:lstStyle/>
          <a:p>
            <a:pPr algn="r" defTabSz="844083" eaLnBrk="1" hangingPunct="1">
              <a:defRPr/>
            </a:pPr>
            <a:r>
              <a:rPr lang="ja-JP" altLang="en-US" sz="1477" dirty="0">
                <a:solidFill>
                  <a:srgbClr val="000000"/>
                </a:solidFill>
                <a:latin typeface="メイリオ" panose="020B0604030504040204" pitchFamily="50" charset="-128"/>
                <a:ea typeface="メイリオ" panose="020B0604030504040204" pitchFamily="50" charset="-128"/>
                <a:cs typeface="Meiryo UI" pitchFamily="50" charset="-128"/>
              </a:rPr>
              <a:t>認知症トータルケア 日本医師会雑誌 第</a:t>
            </a:r>
            <a:r>
              <a:rPr lang="en-US" altLang="ja-JP" sz="1477" dirty="0">
                <a:solidFill>
                  <a:srgbClr val="000000"/>
                </a:solidFill>
                <a:latin typeface="メイリオ" panose="020B0604030504040204" pitchFamily="50" charset="-128"/>
                <a:ea typeface="メイリオ" panose="020B0604030504040204" pitchFamily="50" charset="-128"/>
                <a:cs typeface="Meiryo UI" pitchFamily="50" charset="-128"/>
              </a:rPr>
              <a:t>147</a:t>
            </a:r>
            <a:r>
              <a:rPr lang="ja-JP" altLang="en-US" sz="1477" dirty="0">
                <a:solidFill>
                  <a:srgbClr val="000000"/>
                </a:solidFill>
                <a:latin typeface="メイリオ" panose="020B0604030504040204" pitchFamily="50" charset="-128"/>
                <a:ea typeface="メイリオ" panose="020B0604030504040204" pitchFamily="50" charset="-128"/>
                <a:cs typeface="Meiryo UI" pitchFamily="50" charset="-128"/>
              </a:rPr>
              <a:t>巻・特別号（</a:t>
            </a:r>
            <a:r>
              <a:rPr lang="en-US" altLang="ja-JP" sz="1477" dirty="0">
                <a:solidFill>
                  <a:srgbClr val="000000"/>
                </a:solidFill>
                <a:latin typeface="メイリオ" panose="020B0604030504040204" pitchFamily="50" charset="-128"/>
                <a:ea typeface="メイリオ" panose="020B0604030504040204" pitchFamily="50" charset="-128"/>
                <a:cs typeface="Meiryo UI" pitchFamily="50" charset="-128"/>
              </a:rPr>
              <a:t>2</a:t>
            </a:r>
            <a:r>
              <a:rPr lang="ja-JP" altLang="en-US" sz="1477" dirty="0">
                <a:solidFill>
                  <a:srgbClr val="000000"/>
                </a:solidFill>
                <a:latin typeface="メイリオ" panose="020B0604030504040204" pitchFamily="50" charset="-128"/>
                <a:ea typeface="メイリオ" panose="020B0604030504040204" pitchFamily="50" charset="-128"/>
                <a:cs typeface="Meiryo UI" pitchFamily="50" charset="-128"/>
              </a:rPr>
              <a:t>）</a:t>
            </a:r>
            <a:endParaRPr lang="en-US" altLang="ja-JP" sz="1477" dirty="0">
              <a:solidFill>
                <a:srgbClr val="000000"/>
              </a:solidFill>
              <a:latin typeface="メイリオ" panose="020B0604030504040204" pitchFamily="50" charset="-128"/>
              <a:ea typeface="メイリオ" panose="020B0604030504040204" pitchFamily="50" charset="-128"/>
              <a:cs typeface="Meiryo UI" pitchFamily="50" charset="-128"/>
            </a:endParaRPr>
          </a:p>
        </p:txBody>
      </p:sp>
      <p:sp>
        <p:nvSpPr>
          <p:cNvPr id="2" name="正方形/長方形 1">
            <a:extLst>
              <a:ext uri="{FF2B5EF4-FFF2-40B4-BE49-F238E27FC236}">
                <a16:creationId xmlns:a16="http://schemas.microsoft.com/office/drawing/2014/main" id="{72D26C97-D2AA-4AC7-8C5D-42450071BCBE}"/>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3" name="テキスト ボックス 2">
            <a:extLst>
              <a:ext uri="{FF2B5EF4-FFF2-40B4-BE49-F238E27FC236}">
                <a16:creationId xmlns:a16="http://schemas.microsoft.com/office/drawing/2014/main" id="{0736B664-5255-44DA-96D0-75AF0E4E8734}"/>
              </a:ext>
            </a:extLst>
          </p:cNvPr>
          <p:cNvSpPr txBox="1"/>
          <p:nvPr/>
        </p:nvSpPr>
        <p:spPr>
          <a:xfrm>
            <a:off x="158994" y="157119"/>
            <a:ext cx="8826011" cy="477054"/>
          </a:xfrm>
          <a:prstGeom prst="rect">
            <a:avLst/>
          </a:prstGeom>
          <a:noFill/>
          <a:ln cmpd="dbl">
            <a:noFill/>
          </a:ln>
        </p:spPr>
        <p:txBody>
          <a:bodyPr wrap="square" rtlCol="0">
            <a:spAutoFit/>
          </a:bodyPr>
          <a:lstStyle/>
          <a:p>
            <a:pPr algn="ctr" defTabSz="844083" eaLnBrk="1" hangingPunct="1">
              <a:lnSpc>
                <a:spcPts val="2954"/>
              </a:lnSpc>
              <a:defRPr/>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改訂長谷川式簡易知能評価スケール（</a:t>
            </a:r>
            <a:r>
              <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HDS-R</a:t>
            </a: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a:t>
            </a:r>
            <a:endParaRPr lang="ja-JP" altLang="en-US" sz="3000" b="1" dirty="0">
              <a:solidFill>
                <a:srgbClr val="FFFFFF"/>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11〕</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01975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860B73F-2C7A-4389-AC00-B1A4714F017E}"/>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Rectangle 10">
            <a:extLst>
              <a:ext uri="{FF2B5EF4-FFF2-40B4-BE49-F238E27FC236}">
                <a16:creationId xmlns:a16="http://schemas.microsoft.com/office/drawing/2014/main" id="{D0151C4A-4362-4D71-A390-E9D21E09CE56}"/>
              </a:ext>
            </a:extLst>
          </p:cNvPr>
          <p:cNvSpPr>
            <a:spLocks noChangeArrowheads="1"/>
          </p:cNvSpPr>
          <p:nvPr/>
        </p:nvSpPr>
        <p:spPr bwMode="auto">
          <a:xfrm>
            <a:off x="458130" y="61098"/>
            <a:ext cx="82046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認知症のマネジメント（トータルケア）</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grpSp>
        <p:nvGrpSpPr>
          <p:cNvPr id="4" name="グループ化 3">
            <a:extLst>
              <a:ext uri="{FF2B5EF4-FFF2-40B4-BE49-F238E27FC236}">
                <a16:creationId xmlns:a16="http://schemas.microsoft.com/office/drawing/2014/main" id="{2E7AAB0F-222F-4142-B305-CF3A89BEE5FC}"/>
              </a:ext>
            </a:extLst>
          </p:cNvPr>
          <p:cNvGrpSpPr/>
          <p:nvPr/>
        </p:nvGrpSpPr>
        <p:grpSpPr>
          <a:xfrm>
            <a:off x="353816" y="1990845"/>
            <a:ext cx="8309003" cy="4571509"/>
            <a:chOff x="258041" y="891944"/>
            <a:chExt cx="9162432" cy="5723599"/>
          </a:xfrm>
        </p:grpSpPr>
        <p:sp>
          <p:nvSpPr>
            <p:cNvPr id="634882" name="Oval 14"/>
            <p:cNvSpPr>
              <a:spLocks noChangeArrowheads="1"/>
            </p:cNvSpPr>
            <p:nvPr/>
          </p:nvSpPr>
          <p:spPr bwMode="auto">
            <a:xfrm>
              <a:off x="1981146" y="1714568"/>
              <a:ext cx="5508381" cy="4306766"/>
            </a:xfrm>
            <a:prstGeom prst="ellipse">
              <a:avLst/>
            </a:prstGeom>
            <a:solidFill>
              <a:schemeClr val="bg1"/>
            </a:solidFill>
            <a:ln w="114300" algn="ctr">
              <a:solidFill>
                <a:schemeClr val="bg1">
                  <a:lumMod val="65000"/>
                </a:schemeClr>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34883" name="Oval 15"/>
            <p:cNvSpPr>
              <a:spLocks noChangeArrowheads="1"/>
            </p:cNvSpPr>
            <p:nvPr/>
          </p:nvSpPr>
          <p:spPr bwMode="auto">
            <a:xfrm>
              <a:off x="5700217" y="1638357"/>
              <a:ext cx="2811441" cy="1030164"/>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生活環境の調整</a:t>
              </a:r>
            </a:p>
          </p:txBody>
        </p:sp>
        <p:sp>
          <p:nvSpPr>
            <p:cNvPr id="634884" name="Oval 16"/>
            <p:cNvSpPr>
              <a:spLocks noChangeArrowheads="1"/>
            </p:cNvSpPr>
            <p:nvPr/>
          </p:nvSpPr>
          <p:spPr bwMode="auto">
            <a:xfrm>
              <a:off x="983216" y="4471472"/>
              <a:ext cx="2857500" cy="1135710"/>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薬物療法</a:t>
              </a:r>
            </a:p>
          </p:txBody>
        </p:sp>
        <p:sp>
          <p:nvSpPr>
            <p:cNvPr id="634885" name="Oval 17"/>
            <p:cNvSpPr>
              <a:spLocks noChangeArrowheads="1"/>
            </p:cNvSpPr>
            <p:nvPr/>
          </p:nvSpPr>
          <p:spPr bwMode="auto">
            <a:xfrm>
              <a:off x="3150460" y="5585377"/>
              <a:ext cx="4387477" cy="1030166"/>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介護保険・サービスの利用</a:t>
              </a:r>
            </a:p>
          </p:txBody>
        </p:sp>
        <p:sp>
          <p:nvSpPr>
            <p:cNvPr id="634886" name="Oval 18"/>
            <p:cNvSpPr>
              <a:spLocks noChangeArrowheads="1"/>
            </p:cNvSpPr>
            <p:nvPr/>
          </p:nvSpPr>
          <p:spPr bwMode="auto">
            <a:xfrm>
              <a:off x="6491410" y="2947336"/>
              <a:ext cx="2721220" cy="935194"/>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非薬物療法</a:t>
              </a:r>
            </a:p>
          </p:txBody>
        </p:sp>
        <p:sp>
          <p:nvSpPr>
            <p:cNvPr id="634887" name="Oval 19"/>
            <p:cNvSpPr>
              <a:spLocks noChangeArrowheads="1"/>
            </p:cNvSpPr>
            <p:nvPr/>
          </p:nvSpPr>
          <p:spPr bwMode="auto">
            <a:xfrm>
              <a:off x="5231969" y="4316097"/>
              <a:ext cx="4188504" cy="1030164"/>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成年後見制度などの利用</a:t>
              </a:r>
            </a:p>
          </p:txBody>
        </p:sp>
        <p:sp>
          <p:nvSpPr>
            <p:cNvPr id="634888" name="Oval 22"/>
            <p:cNvSpPr>
              <a:spLocks noChangeArrowheads="1"/>
            </p:cNvSpPr>
            <p:nvPr/>
          </p:nvSpPr>
          <p:spPr bwMode="auto">
            <a:xfrm>
              <a:off x="3003277" y="891944"/>
              <a:ext cx="3006969" cy="1030166"/>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介護・対応の工夫</a:t>
              </a:r>
            </a:p>
          </p:txBody>
        </p:sp>
        <p:sp>
          <p:nvSpPr>
            <p:cNvPr id="5" name="Oval 18">
              <a:extLst>
                <a:ext uri="{FF2B5EF4-FFF2-40B4-BE49-F238E27FC236}">
                  <a16:creationId xmlns:a16="http://schemas.microsoft.com/office/drawing/2014/main" id="{0097C209-5478-403A-B85C-0D44F3CDDC51}"/>
                </a:ext>
              </a:extLst>
            </p:cNvPr>
            <p:cNvSpPr>
              <a:spLocks noChangeArrowheads="1"/>
            </p:cNvSpPr>
            <p:nvPr/>
          </p:nvSpPr>
          <p:spPr bwMode="auto">
            <a:xfrm>
              <a:off x="258041" y="3081607"/>
              <a:ext cx="3796065" cy="1030166"/>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身体疾患の治療の継続</a:t>
              </a:r>
            </a:p>
          </p:txBody>
        </p:sp>
        <p:sp>
          <p:nvSpPr>
            <p:cNvPr id="6" name="Oval 18">
              <a:extLst>
                <a:ext uri="{FF2B5EF4-FFF2-40B4-BE49-F238E27FC236}">
                  <a16:creationId xmlns:a16="http://schemas.microsoft.com/office/drawing/2014/main" id="{1154E36B-CE67-4B48-A6A5-6C300C991A42}"/>
                </a:ext>
              </a:extLst>
            </p:cNvPr>
            <p:cNvSpPr>
              <a:spLocks noChangeArrowheads="1"/>
            </p:cNvSpPr>
            <p:nvPr/>
          </p:nvSpPr>
          <p:spPr bwMode="auto">
            <a:xfrm>
              <a:off x="902089" y="1789176"/>
              <a:ext cx="2479272" cy="856022"/>
            </a:xfrm>
            <a:prstGeom prst="ellipse">
              <a:avLst/>
            </a:prstGeom>
            <a:solidFill>
              <a:schemeClr val="bg1"/>
            </a:solidFill>
            <a:ln w="19050">
              <a:solidFill>
                <a:schemeClr val="tx1"/>
              </a:solidFill>
              <a:round/>
              <a:headEnd/>
              <a:tailEnd/>
            </a:ln>
          </p:spPr>
          <p:txBody>
            <a:bodyPr wrap="none" anchor="ctr"/>
            <a:lstStyle>
              <a:lvl1pPr>
                <a:spcBef>
                  <a:spcPct val="20000"/>
                </a:spcBef>
                <a:buFont typeface="Arial" panose="020B0604020202020204" pitchFamily="34" charset="0"/>
                <a:buChar char="•"/>
                <a:defRPr kumimoji="1" sz="2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7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口腔健康管理</a:t>
              </a:r>
            </a:p>
          </p:txBody>
        </p:sp>
      </p:grpSp>
      <p:sp>
        <p:nvSpPr>
          <p:cNvPr id="13" name="テキスト ボックス 12">
            <a:extLst>
              <a:ext uri="{FF2B5EF4-FFF2-40B4-BE49-F238E27FC236}">
                <a16:creationId xmlns:a16="http://schemas.microsoft.com/office/drawing/2014/main" id="{6759AE85-96D1-4A88-948B-14088C3B2939}"/>
              </a:ext>
            </a:extLst>
          </p:cNvPr>
          <p:cNvSpPr txBox="1"/>
          <p:nvPr/>
        </p:nvSpPr>
        <p:spPr>
          <a:xfrm>
            <a:off x="458130" y="1129826"/>
            <a:ext cx="8450669" cy="775597"/>
          </a:xfrm>
          <a:prstGeom prst="rect">
            <a:avLst/>
          </a:prstGeom>
          <a:noFill/>
          <a:ln w="25400">
            <a:noFill/>
          </a:ln>
        </p:spPr>
        <p:txBody>
          <a:bodyPr wrap="square">
            <a:spAutoFit/>
          </a:bodyPr>
          <a:lstStyle/>
          <a:p>
            <a:pPr marL="0" marR="0" lvl="0" indent="0" algn="l" defTabSz="914400" rtl="0" eaLnBrk="1" fontAlgn="base" latinLnBrk="0" hangingPunct="1">
              <a:lnSpc>
                <a:spcPct val="100000"/>
              </a:lnSpc>
              <a:spcBef>
                <a:spcPts val="0"/>
              </a:spcBef>
              <a:spcAft>
                <a:spcPct val="0"/>
              </a:spcAft>
              <a:buClr>
                <a:srgbClr val="FFCBFF"/>
              </a:buClr>
              <a:buSzPct val="90000"/>
              <a:buFont typeface="Wingdings" pitchFamily="2" charset="2"/>
              <a:buNone/>
              <a:tabLst/>
              <a:defRPr/>
            </a:pPr>
            <a:r>
              <a:rPr kumimoji="1" lang="ja-JP" altLang="en-US" sz="222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薬物療法と非薬物療法を組み合わせた治療を継続し、利用可能なサービスの導入や制度の活用を考慮する。</a:t>
            </a:r>
            <a:endParaRPr kumimoji="1" lang="en-US" altLang="ja-JP" sz="222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16" name="テキスト ボックス 15">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12〕</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34886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a:extLst>
              <a:ext uri="{FF2B5EF4-FFF2-40B4-BE49-F238E27FC236}">
                <a16:creationId xmlns:a16="http://schemas.microsoft.com/office/drawing/2014/main" id="{3889E3B0-31B0-4816-9B7C-02F2330A4B46}"/>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5637" name="Rectangle 10"/>
          <p:cNvSpPr>
            <a:spLocks noChangeArrowheads="1"/>
          </p:cNvSpPr>
          <p:nvPr/>
        </p:nvSpPr>
        <p:spPr bwMode="auto">
          <a:xfrm>
            <a:off x="657726" y="62959"/>
            <a:ext cx="71387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defTabSz="844083" eaLnBrk="1" hangingPunct="1">
              <a:spcBef>
                <a:spcPct val="0"/>
              </a:spcBef>
              <a:buNone/>
              <a:defRPr/>
            </a:pPr>
            <a:r>
              <a:rPr lang="ja-JP" altLang="en-US" sz="1850" b="1" dirty="0">
                <a:solidFill>
                  <a:schemeClr val="bg1"/>
                </a:solidFill>
                <a:latin typeface="BIZ UDPゴシック" panose="020B0400000000000000" pitchFamily="50" charset="-128"/>
                <a:ea typeface="BIZ UDPゴシック" panose="020B0400000000000000" pitchFamily="50" charset="-128"/>
              </a:rPr>
              <a:t>アルツハイマー型認知症   </a:t>
            </a:r>
            <a:r>
              <a:rPr lang="ja-JP" altLang="en-US" sz="3200" b="1" dirty="0">
                <a:solidFill>
                  <a:schemeClr val="bg1"/>
                </a:solidFill>
                <a:latin typeface="BIZ UDPゴシック" panose="020B0400000000000000" pitchFamily="50" charset="-128"/>
                <a:ea typeface="BIZ UDPゴシック" panose="020B0400000000000000" pitchFamily="50" charset="-128"/>
              </a:rPr>
              <a:t>認知症治療薬の副作用</a:t>
            </a:r>
            <a:endParaRPr lang="en-US" altLang="ja-JP" sz="3200" b="1" dirty="0">
              <a:solidFill>
                <a:schemeClr val="bg1"/>
              </a:solidFill>
              <a:latin typeface="BIZ UDPゴシック" panose="020B0400000000000000" pitchFamily="50" charset="-128"/>
              <a:ea typeface="BIZ UDPゴシック" panose="020B0400000000000000" pitchFamily="50" charset="-128"/>
            </a:endParaRPr>
          </a:p>
        </p:txBody>
      </p:sp>
      <p:sp>
        <p:nvSpPr>
          <p:cNvPr id="64" name="Text Box 6">
            <a:extLst>
              <a:ext uri="{FF2B5EF4-FFF2-40B4-BE49-F238E27FC236}">
                <a16:creationId xmlns:a16="http://schemas.microsoft.com/office/drawing/2014/main" id="{DEB9E1AB-77BA-4BC0-9DC1-9936F81220B9}"/>
              </a:ext>
            </a:extLst>
          </p:cNvPr>
          <p:cNvSpPr txBox="1">
            <a:spLocks noChangeArrowheads="1"/>
          </p:cNvSpPr>
          <p:nvPr/>
        </p:nvSpPr>
        <p:spPr bwMode="auto">
          <a:xfrm>
            <a:off x="3035859" y="4480858"/>
            <a:ext cx="1383712" cy="391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lnSpc>
                <a:spcPct val="105000"/>
              </a:lnSpc>
            </a:pPr>
            <a:r>
              <a:rPr lang="ja-JP" altLang="en-US" sz="2000" dirty="0">
                <a:solidFill>
                  <a:srgbClr val="5F5F5F"/>
                </a:solidFill>
                <a:latin typeface="Times New Roman" pitchFamily="18" charset="0"/>
                <a:ea typeface="HGP創英角ｺﾞｼｯｸUB" pitchFamily="50" charset="-128"/>
              </a:rPr>
              <a:t>　</a:t>
            </a:r>
            <a:r>
              <a:rPr lang="ja-JP" altLang="en-US" sz="2000" b="1" dirty="0">
                <a:solidFill>
                  <a:srgbClr val="000066"/>
                </a:solidFill>
                <a:latin typeface="Times New Roman" pitchFamily="18" charset="0"/>
                <a:ea typeface="HGPｺﾞｼｯｸM" pitchFamily="50" charset="-128"/>
              </a:rPr>
              <a:t>　　　　　　</a:t>
            </a:r>
          </a:p>
        </p:txBody>
      </p:sp>
      <p:sp>
        <p:nvSpPr>
          <p:cNvPr id="65" name="タイトル 1">
            <a:extLst>
              <a:ext uri="{FF2B5EF4-FFF2-40B4-BE49-F238E27FC236}">
                <a16:creationId xmlns:a16="http://schemas.microsoft.com/office/drawing/2014/main" id="{FCD943EC-895D-4DEB-83B3-036F0E8374C0}"/>
              </a:ext>
            </a:extLst>
          </p:cNvPr>
          <p:cNvSpPr txBox="1">
            <a:spLocks/>
          </p:cNvSpPr>
          <p:nvPr/>
        </p:nvSpPr>
        <p:spPr bwMode="auto">
          <a:xfrm>
            <a:off x="1742344" y="1360444"/>
            <a:ext cx="7062516" cy="38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7" rIns="91413" bIns="45707" numCol="1" anchor="ctr" anchorCtr="0" compatLnSpc="1">
            <a:prstTxWarp prst="textNoShape">
              <a:avLst/>
            </a:prstTxWarp>
            <a:noAutofit/>
          </a:bodyPr>
          <a:lstStyle>
            <a:lvl1pPr algn="ctr" defTabSz="842963" rtl="0" eaLnBrk="0" fontAlgn="base" hangingPunct="0">
              <a:spcBef>
                <a:spcPct val="0"/>
              </a:spcBef>
              <a:spcAft>
                <a:spcPct val="0"/>
              </a:spcAft>
              <a:defRPr kumimoji="1" sz="4000" kern="1200">
                <a:solidFill>
                  <a:schemeClr val="tx1"/>
                </a:solidFill>
                <a:latin typeface="+mj-lt"/>
                <a:ea typeface="+mj-ea"/>
                <a:cs typeface="+mj-cs"/>
              </a:defRPr>
            </a:lvl1pPr>
            <a:lvl2pPr algn="ctr" defTabSz="842963" rtl="0" eaLnBrk="0" fontAlgn="base" hangingPunct="0">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2pPr>
            <a:lvl3pPr algn="ctr" defTabSz="842963" rtl="0" eaLnBrk="0" fontAlgn="base" hangingPunct="0">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3pPr>
            <a:lvl4pPr algn="ctr" defTabSz="842963" rtl="0" eaLnBrk="0" fontAlgn="base" hangingPunct="0">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4pPr>
            <a:lvl5pPr algn="ctr" defTabSz="842963" rtl="0" eaLnBrk="0" fontAlgn="base" hangingPunct="0">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5pPr>
            <a:lvl6pPr marL="457200" algn="ctr" defTabSz="842963" rtl="0" fontAlgn="base">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6pPr>
            <a:lvl7pPr marL="914400" algn="ctr" defTabSz="842963" rtl="0" fontAlgn="base">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7pPr>
            <a:lvl8pPr marL="1371600" algn="ctr" defTabSz="842963" rtl="0" fontAlgn="base">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8pPr>
            <a:lvl9pPr marL="1828800" algn="ctr" defTabSz="842963" rtl="0" fontAlgn="base">
              <a:spcBef>
                <a:spcPct val="0"/>
              </a:spcBef>
              <a:spcAft>
                <a:spcPct val="0"/>
              </a:spcAft>
              <a:defRPr kumimoji="1" sz="4000">
                <a:solidFill>
                  <a:schemeClr val="tx1"/>
                </a:solidFill>
                <a:latin typeface="Calibri" panose="020F0502020204030204" pitchFamily="34" charset="0"/>
                <a:ea typeface="ＭＳ Ｐゴシック" panose="020B0600070205080204" pitchFamily="50" charset="-128"/>
              </a:defRPr>
            </a:lvl9pPr>
          </a:lstStyle>
          <a:p>
            <a:pPr marR="0" lvl="0" algn="l" defTabSz="842963" rtl="0" eaLnBrk="0" fontAlgn="base" latinLnBrk="0" hangingPunct="0">
              <a:lnSpc>
                <a:spcPct val="110000"/>
              </a:lnSpc>
              <a:spcBef>
                <a:spcPts val="600"/>
              </a:spcBef>
              <a:spcAft>
                <a:spcPct val="0"/>
              </a:spcAft>
              <a:buClrTx/>
              <a:buSzTx/>
              <a:tabLst/>
              <a:defRPr/>
            </a:pPr>
            <a:r>
              <a:rPr lang="ja-JP" altLang="en-US" sz="2400" b="1" dirty="0">
                <a:solidFill>
                  <a:srgbClr val="708339"/>
                </a:solidFill>
                <a:latin typeface="BIZ UDPゴシック" panose="020B0400000000000000" pitchFamily="50" charset="-128"/>
                <a:ea typeface="BIZ UDPゴシック" panose="020B0400000000000000" pitchFamily="50" charset="-128"/>
              </a:rPr>
              <a:t>コリンエステラーゼ阻害薬</a:t>
            </a:r>
            <a:endParaRPr lang="en-US" altLang="ja-JP" sz="2400" b="1" dirty="0">
              <a:solidFill>
                <a:srgbClr val="708339"/>
              </a:solidFill>
              <a:latin typeface="BIZ UDPゴシック" panose="020B0400000000000000" pitchFamily="50" charset="-128"/>
              <a:ea typeface="BIZ UDPゴシック" panose="020B0400000000000000" pitchFamily="50" charset="-128"/>
            </a:endParaRPr>
          </a:p>
          <a:p>
            <a:pPr marR="0" lvl="0" algn="l" defTabSz="842963" rtl="0" eaLnBrk="0" fontAlgn="base" latinLnBrk="0" hangingPunct="0">
              <a:lnSpc>
                <a:spcPct val="110000"/>
              </a:lnSpc>
              <a:spcBef>
                <a:spcPts val="600"/>
              </a:spcBef>
              <a:spcAft>
                <a:spcPct val="0"/>
              </a:spcAft>
              <a:buClrTx/>
              <a:buSzTx/>
              <a:tabLst/>
              <a:defRPr/>
            </a:pPr>
            <a:r>
              <a:rPr lang="ja-JP" altLang="en-US" sz="2220" b="1" dirty="0">
                <a:solidFill>
                  <a:prstClr val="black"/>
                </a:solidFill>
                <a:latin typeface="BIZ UDPゴシック" panose="020B0400000000000000" pitchFamily="50" charset="-128"/>
                <a:ea typeface="BIZ UDPゴシック" panose="020B0400000000000000" pitchFamily="50" charset="-128"/>
              </a:rPr>
              <a:t> ・ 循環器症状（不整脈・徐脈など）</a:t>
            </a:r>
          </a:p>
          <a:p>
            <a:pPr marR="0" lvl="0" algn="l" defTabSz="842963" rtl="0" eaLnBrk="0" fontAlgn="base" latinLnBrk="0" hangingPunct="0">
              <a:lnSpc>
                <a:spcPct val="110000"/>
              </a:lnSpc>
              <a:spcBef>
                <a:spcPts val="600"/>
              </a:spcBef>
              <a:spcAft>
                <a:spcPct val="0"/>
              </a:spcAft>
              <a:buClrTx/>
              <a:buSzTx/>
              <a:tabLst/>
              <a:defRPr/>
            </a:pPr>
            <a:r>
              <a:rPr lang="ja-JP" altLang="en-US" sz="2220" b="1" dirty="0">
                <a:solidFill>
                  <a:prstClr val="black"/>
                </a:solidFill>
                <a:latin typeface="BIZ UDPゴシック" panose="020B0400000000000000" pitchFamily="50" charset="-128"/>
                <a:ea typeface="BIZ UDPゴシック" panose="020B0400000000000000" pitchFamily="50" charset="-128"/>
              </a:rPr>
              <a:t> ・ 消化器症状（食思不振・嘔吐・下痢・便秘など）</a:t>
            </a:r>
            <a:endParaRPr lang="en-US" altLang="ja-JP" sz="2220" b="1" dirty="0">
              <a:solidFill>
                <a:prstClr val="black"/>
              </a:solidFill>
              <a:latin typeface="BIZ UDPゴシック" panose="020B0400000000000000" pitchFamily="50" charset="-128"/>
              <a:ea typeface="BIZ UDPゴシック" panose="020B0400000000000000" pitchFamily="50" charset="-128"/>
            </a:endParaRPr>
          </a:p>
          <a:p>
            <a:pPr algn="l" eaLnBrk="1" hangingPunct="1">
              <a:lnSpc>
                <a:spcPct val="110000"/>
              </a:lnSpc>
              <a:spcBef>
                <a:spcPts val="600"/>
              </a:spcBef>
            </a:pPr>
            <a:r>
              <a:rPr lang="ja-JP" altLang="en-US" sz="2220" b="1" dirty="0">
                <a:solidFill>
                  <a:prstClr val="black"/>
                </a:solidFill>
                <a:latin typeface="BIZ UDPゴシック" panose="020B0400000000000000" pitchFamily="50" charset="-128"/>
                <a:ea typeface="BIZ UDPゴシック" panose="020B0400000000000000" pitchFamily="50" charset="-128"/>
              </a:rPr>
              <a:t> ・ </a:t>
            </a:r>
            <a:r>
              <a:rPr lang="ja-JP" altLang="en-US" sz="2220" b="1" dirty="0">
                <a:latin typeface="BIZ UDPゴシック" panose="020B0400000000000000" pitchFamily="50" charset="-128"/>
                <a:ea typeface="BIZ UDPゴシック" panose="020B0400000000000000" pitchFamily="50" charset="-128"/>
              </a:rPr>
              <a:t>精神症状（興奮、不穏、不眠、眠気）</a:t>
            </a:r>
            <a:endParaRPr lang="en-US" altLang="ja-JP" sz="2220" b="1" dirty="0">
              <a:latin typeface="BIZ UDPゴシック" panose="020B0400000000000000" pitchFamily="50" charset="-128"/>
              <a:ea typeface="BIZ UDPゴシック" panose="020B0400000000000000" pitchFamily="50" charset="-128"/>
            </a:endParaRPr>
          </a:p>
          <a:p>
            <a:pPr algn="l" eaLnBrk="1" hangingPunct="1">
              <a:lnSpc>
                <a:spcPct val="110000"/>
              </a:lnSpc>
              <a:spcBef>
                <a:spcPts val="600"/>
              </a:spcBef>
            </a:pPr>
            <a:r>
              <a:rPr lang="ja-JP" altLang="en-US" sz="2220" b="1" dirty="0">
                <a:latin typeface="BIZ UDPゴシック" panose="020B0400000000000000" pitchFamily="50" charset="-128"/>
                <a:ea typeface="BIZ UDPゴシック" panose="020B0400000000000000" pitchFamily="50" charset="-128"/>
              </a:rPr>
              <a:t> ・ その他（振戦、頭痛、顔面紅潮、皮疹など）</a:t>
            </a:r>
            <a:endParaRPr lang="ja-JP" altLang="en-US" sz="2220" b="1" dirty="0">
              <a:latin typeface="BIZ UDPゴシック" panose="020B0400000000000000" pitchFamily="50" charset="-128"/>
              <a:ea typeface="BIZ UDPゴシック" panose="020B0400000000000000" pitchFamily="50" charset="-128"/>
              <a:cs typeface="メイリオ" pitchFamily="50" charset="-128"/>
            </a:endParaRPr>
          </a:p>
          <a:p>
            <a:pPr marR="0" lvl="0" algn="l" defTabSz="842963" rtl="0" eaLnBrk="0" fontAlgn="base" latinLnBrk="0" hangingPunct="0">
              <a:lnSpc>
                <a:spcPct val="110000"/>
              </a:lnSpc>
              <a:spcBef>
                <a:spcPts val="1200"/>
              </a:spcBef>
              <a:spcAft>
                <a:spcPct val="0"/>
              </a:spcAft>
              <a:buClrTx/>
              <a:buSzTx/>
              <a:tabLst/>
              <a:defRPr/>
            </a:pPr>
            <a:r>
              <a:rPr lang="ja-JP" altLang="en-US" sz="2400" b="1" dirty="0">
                <a:solidFill>
                  <a:srgbClr val="708339"/>
                </a:solidFill>
                <a:latin typeface="BIZ UDPゴシック" panose="020B0400000000000000" pitchFamily="50" charset="-128"/>
                <a:ea typeface="BIZ UDPゴシック" panose="020B0400000000000000" pitchFamily="50" charset="-128"/>
              </a:rPr>
              <a:t>メマンチン</a:t>
            </a:r>
            <a:endParaRPr lang="en-US" altLang="ja-JP" sz="2400" b="1" dirty="0">
              <a:solidFill>
                <a:srgbClr val="708339"/>
              </a:solidFill>
              <a:latin typeface="BIZ UDPゴシック" panose="020B0400000000000000" pitchFamily="50" charset="-128"/>
              <a:ea typeface="BIZ UDPゴシック" panose="020B0400000000000000" pitchFamily="50" charset="-128"/>
            </a:endParaRPr>
          </a:p>
          <a:p>
            <a:pPr algn="l" eaLnBrk="1" hangingPunct="1">
              <a:lnSpc>
                <a:spcPct val="110000"/>
              </a:lnSpc>
              <a:spcBef>
                <a:spcPts val="600"/>
              </a:spcBef>
            </a:pPr>
            <a:r>
              <a:rPr lang="ja-JP" altLang="en-US" sz="2220" b="1" dirty="0">
                <a:solidFill>
                  <a:prstClr val="black"/>
                </a:solidFill>
                <a:latin typeface="BIZ UDPゴシック" panose="020B0400000000000000" pitchFamily="50" charset="-128"/>
                <a:ea typeface="BIZ UDPゴシック" panose="020B0400000000000000" pitchFamily="50" charset="-128"/>
              </a:rPr>
              <a:t> ・ </a:t>
            </a:r>
            <a:r>
              <a:rPr lang="ja-JP" altLang="en-US" sz="2220" b="1" dirty="0">
                <a:latin typeface="BIZ UDPゴシック" panose="020B0400000000000000" pitchFamily="50" charset="-128"/>
                <a:ea typeface="BIZ UDPゴシック" panose="020B0400000000000000" pitchFamily="50" charset="-128"/>
              </a:rPr>
              <a:t>浮動性めまい　・ ふらつき 　・ 傾眠</a:t>
            </a:r>
            <a:endParaRPr lang="en-US" altLang="ja-JP" sz="2220" b="1" dirty="0">
              <a:latin typeface="BIZ UDPゴシック" panose="020B0400000000000000" pitchFamily="50" charset="-128"/>
              <a:ea typeface="BIZ UDPゴシック" panose="020B0400000000000000" pitchFamily="50" charset="-128"/>
            </a:endParaRPr>
          </a:p>
          <a:p>
            <a:pPr algn="l" eaLnBrk="1" hangingPunct="1">
              <a:lnSpc>
                <a:spcPct val="110000"/>
              </a:lnSpc>
              <a:spcBef>
                <a:spcPts val="600"/>
              </a:spcBef>
            </a:pPr>
            <a:r>
              <a:rPr lang="ja-JP" altLang="en-US" sz="2220" b="1" dirty="0">
                <a:latin typeface="BIZ UDPゴシック" panose="020B0400000000000000" pitchFamily="50" charset="-128"/>
                <a:ea typeface="BIZ UDPゴシック" panose="020B0400000000000000" pitchFamily="50" charset="-128"/>
              </a:rPr>
              <a:t> ・ 体重減少　　　　・ 便秘　　　   ・ 頭痛　　　など</a:t>
            </a:r>
            <a:endParaRPr lang="ja-JP" altLang="en-US" sz="2220" b="1" dirty="0">
              <a:solidFill>
                <a:prstClr val="black"/>
              </a:solidFill>
              <a:latin typeface="BIZ UDPゴシック" panose="020B0400000000000000" pitchFamily="50" charset="-128"/>
              <a:ea typeface="BIZ UDPゴシック" panose="020B0400000000000000" pitchFamily="50" charset="-128"/>
            </a:endParaRPr>
          </a:p>
        </p:txBody>
      </p:sp>
      <p:sp>
        <p:nvSpPr>
          <p:cNvPr id="69" name="テキスト ボックス 68">
            <a:extLst>
              <a:ext uri="{FF2B5EF4-FFF2-40B4-BE49-F238E27FC236}">
                <a16:creationId xmlns:a16="http://schemas.microsoft.com/office/drawing/2014/main" id="{30DE4D36-9A04-4EAB-9907-2C51A8E56FC5}"/>
              </a:ext>
            </a:extLst>
          </p:cNvPr>
          <p:cNvSpPr txBox="1"/>
          <p:nvPr/>
        </p:nvSpPr>
        <p:spPr>
          <a:xfrm>
            <a:off x="1159925" y="5697043"/>
            <a:ext cx="7215281" cy="646331"/>
          </a:xfrm>
          <a:prstGeom prst="rect">
            <a:avLst/>
          </a:prstGeom>
          <a:noFill/>
          <a:ln w="25400">
            <a:noFill/>
          </a:ln>
        </p:spPr>
        <p:txBody>
          <a:bodyPr wrap="square">
            <a:spAutoFit/>
          </a:bodyPr>
          <a:lstStyle/>
          <a:p>
            <a:pPr marL="360363" indent="-360363" eaLnBrk="1" hangingPunct="1"/>
            <a:r>
              <a:rPr lang="en-US" altLang="ja-JP" sz="1800" b="1" dirty="0">
                <a:solidFill>
                  <a:schemeClr val="tx1">
                    <a:lumMod val="50000"/>
                    <a:lumOff val="50000"/>
                  </a:schemeClr>
                </a:solidFill>
                <a:latin typeface="BIZ UDPゴシック" panose="020B0400000000000000" pitchFamily="50" charset="-128"/>
                <a:ea typeface="BIZ UDPゴシック" panose="020B0400000000000000" pitchFamily="50" charset="-128"/>
              </a:rPr>
              <a:t>※</a:t>
            </a:r>
            <a:r>
              <a:rPr lang="ja-JP" altLang="en-US" sz="1800" b="1" dirty="0">
                <a:solidFill>
                  <a:schemeClr val="tx1">
                    <a:lumMod val="50000"/>
                    <a:lumOff val="50000"/>
                  </a:schemeClr>
                </a:solidFill>
                <a:latin typeface="BIZ UDPゴシック" panose="020B0400000000000000" pitchFamily="50" charset="-128"/>
                <a:ea typeface="BIZ UDPゴシック" panose="020B0400000000000000" pitchFamily="50" charset="-128"/>
              </a:rPr>
              <a:t>  投薬に際しては、定期的な受診、薬の管理、定期的な服薬、症状の観察などが可能かどう確認することが重要である。</a:t>
            </a:r>
          </a:p>
        </p:txBody>
      </p:sp>
      <p:sp>
        <p:nvSpPr>
          <p:cNvPr id="7" name="テキスト ボックス 6">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18〕</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77044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107" name="正方形/長方形 44"/>
          <p:cNvSpPr>
            <a:spLocks noChangeArrowheads="1"/>
          </p:cNvSpPr>
          <p:nvPr/>
        </p:nvSpPr>
        <p:spPr bwMode="auto">
          <a:xfrm>
            <a:off x="3815032" y="6075586"/>
            <a:ext cx="1474177" cy="37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rPr>
              <a:t>時間の流れ</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endParaRPr>
          </a:p>
        </p:txBody>
      </p:sp>
      <p:cxnSp>
        <p:nvCxnSpPr>
          <p:cNvPr id="32" name="直線コネクタ 31"/>
          <p:cNvCxnSpPr/>
          <p:nvPr/>
        </p:nvCxnSpPr>
        <p:spPr>
          <a:xfrm>
            <a:off x="1457168" y="1997218"/>
            <a:ext cx="34143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88111" name="正方形/長方形 51"/>
          <p:cNvSpPr>
            <a:spLocks noChangeArrowheads="1"/>
          </p:cNvSpPr>
          <p:nvPr/>
        </p:nvSpPr>
        <p:spPr bwMode="auto">
          <a:xfrm>
            <a:off x="1867477" y="1689488"/>
            <a:ext cx="1293935" cy="6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rPr>
              <a:t>認知症の自然経過</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endParaRPr>
          </a:p>
        </p:txBody>
      </p:sp>
      <p:cxnSp>
        <p:nvCxnSpPr>
          <p:cNvPr id="37" name="直線コネクタ 36"/>
          <p:cNvCxnSpPr/>
          <p:nvPr/>
        </p:nvCxnSpPr>
        <p:spPr>
          <a:xfrm>
            <a:off x="3839881" y="1997218"/>
            <a:ext cx="341435" cy="0"/>
          </a:xfrm>
          <a:prstGeom prst="line">
            <a:avLst/>
          </a:prstGeom>
          <a:ln w="57150">
            <a:solidFill>
              <a:srgbClr val="FF9933"/>
            </a:solidFill>
          </a:ln>
        </p:spPr>
        <p:style>
          <a:lnRef idx="1">
            <a:schemeClr val="accent1"/>
          </a:lnRef>
          <a:fillRef idx="0">
            <a:schemeClr val="accent1"/>
          </a:fillRef>
          <a:effectRef idx="0">
            <a:schemeClr val="accent1"/>
          </a:effectRef>
          <a:fontRef idx="minor">
            <a:schemeClr val="tx1"/>
          </a:fontRef>
        </p:style>
      </p:cxnSp>
      <p:sp>
        <p:nvSpPr>
          <p:cNvPr id="388113" name="正方形/長方形 53"/>
          <p:cNvSpPr>
            <a:spLocks noChangeArrowheads="1"/>
          </p:cNvSpPr>
          <p:nvPr/>
        </p:nvSpPr>
        <p:spPr bwMode="auto">
          <a:xfrm>
            <a:off x="4099136" y="1701211"/>
            <a:ext cx="2168174" cy="6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rPr>
              <a:t>  健常人の老化</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rPr>
              <a:t>（予防した場合）</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endParaRPr>
          </a:p>
        </p:txBody>
      </p:sp>
      <p:cxnSp>
        <p:nvCxnSpPr>
          <p:cNvPr id="33" name="直線コネクタ 32"/>
          <p:cNvCxnSpPr/>
          <p:nvPr/>
        </p:nvCxnSpPr>
        <p:spPr>
          <a:xfrm>
            <a:off x="1486476" y="2359686"/>
            <a:ext cx="0" cy="357553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1490874" y="5932994"/>
            <a:ext cx="7089686" cy="6626"/>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 Box 25"/>
          <p:cNvSpPr txBox="1">
            <a:spLocks noChangeArrowheads="1"/>
          </p:cNvSpPr>
          <p:nvPr/>
        </p:nvSpPr>
        <p:spPr bwMode="auto">
          <a:xfrm>
            <a:off x="210009" y="3374359"/>
            <a:ext cx="440313" cy="2032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lvl1pPr>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9pPr>
          </a:lstStyle>
          <a:p>
            <a:pPr marL="0" marR="0" lvl="0" indent="0" algn="l" defTabSz="844083" rtl="0" eaLnBrk="1" fontAlgn="base" latinLnBrk="0" hangingPunct="1">
              <a:lnSpc>
                <a:spcPct val="90000"/>
              </a:lnSpc>
              <a:spcBef>
                <a:spcPct val="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症状の度合い</a:t>
            </a:r>
          </a:p>
        </p:txBody>
      </p:sp>
      <p:sp>
        <p:nvSpPr>
          <p:cNvPr id="38" name="Rectangle 21"/>
          <p:cNvSpPr>
            <a:spLocks noChangeArrowheads="1"/>
          </p:cNvSpPr>
          <p:nvPr/>
        </p:nvSpPr>
        <p:spPr bwMode="auto">
          <a:xfrm>
            <a:off x="719146" y="2584565"/>
            <a:ext cx="659155" cy="3763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9pPr>
          </a:lstStyle>
          <a:p>
            <a:pPr marL="0" marR="0" lvl="0" indent="0" algn="l" defTabSz="844083" rtl="0" eaLnBrk="0" fontAlgn="base" latinLnBrk="0" hangingPunct="0">
              <a:lnSpc>
                <a:spcPct val="100000"/>
              </a:lnSpc>
              <a:spcBef>
                <a:spcPct val="2000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軽度</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42" name="Rectangle 22"/>
          <p:cNvSpPr>
            <a:spLocks noChangeArrowheads="1"/>
          </p:cNvSpPr>
          <p:nvPr/>
        </p:nvSpPr>
        <p:spPr bwMode="auto">
          <a:xfrm>
            <a:off x="601087" y="4052152"/>
            <a:ext cx="896399" cy="3763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9pPr>
          </a:lstStyle>
          <a:p>
            <a:pPr marL="0" marR="0" lvl="0" indent="0" algn="l" defTabSz="844083" rtl="0" eaLnBrk="0" fontAlgn="base" latinLnBrk="0" hangingPunct="0">
              <a:lnSpc>
                <a:spcPct val="100000"/>
              </a:lnSpc>
              <a:spcBef>
                <a:spcPct val="2000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中等度</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43" name="Rectangle 24"/>
          <p:cNvSpPr>
            <a:spLocks noChangeArrowheads="1"/>
          </p:cNvSpPr>
          <p:nvPr/>
        </p:nvSpPr>
        <p:spPr bwMode="auto">
          <a:xfrm>
            <a:off x="739637" y="5331546"/>
            <a:ext cx="659155" cy="3763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1pPr>
            <a:lvl2pPr marL="742950" indent="-28575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2pPr>
            <a:lvl3pPr marL="11430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3pPr>
            <a:lvl4pPr marL="16002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4pPr>
            <a:lvl5pPr marL="2057400" indent="-228600">
              <a:spcBef>
                <a:spcPct val="20000"/>
              </a:spcBef>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5pPr>
            <a:lvl6pPr marL="25146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6pPr>
            <a:lvl7pPr marL="29718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7pPr>
            <a:lvl8pPr marL="34290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8pPr>
            <a:lvl9pPr marL="3886200" indent="-228600" eaLnBrk="0" fontAlgn="base" hangingPunct="0">
              <a:spcBef>
                <a:spcPct val="20000"/>
              </a:spcBef>
              <a:spcAft>
                <a:spcPct val="0"/>
              </a:spcAft>
              <a:buClr>
                <a:srgbClr val="FF0000"/>
              </a:buClr>
              <a:buSzPct val="130000"/>
              <a:buChar char="•"/>
              <a:defRPr kumimoji="1" sz="2400">
                <a:solidFill>
                  <a:schemeClr val="tx1"/>
                </a:solidFill>
                <a:latin typeface="HGP創英角ｺﾞｼｯｸUB" panose="020B0900000000000000" pitchFamily="50" charset="-128"/>
                <a:ea typeface="HGP創英角ｺﾞｼｯｸUB" panose="020B0900000000000000" pitchFamily="50" charset="-128"/>
              </a:defRPr>
            </a:lvl9pPr>
          </a:lstStyle>
          <a:p>
            <a:pPr marL="0" marR="0" lvl="0" indent="0" algn="l" defTabSz="844083" rtl="0" eaLnBrk="0" fontAlgn="base" latinLnBrk="0" hangingPunct="0">
              <a:lnSpc>
                <a:spcPct val="100000"/>
              </a:lnSpc>
              <a:spcBef>
                <a:spcPct val="2000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重度</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grpSp>
        <p:nvGrpSpPr>
          <p:cNvPr id="5" name="グループ化 4"/>
          <p:cNvGrpSpPr/>
          <p:nvPr/>
        </p:nvGrpSpPr>
        <p:grpSpPr>
          <a:xfrm>
            <a:off x="1582632" y="1725869"/>
            <a:ext cx="6997928" cy="4297039"/>
            <a:chOff x="1767868" y="1567076"/>
            <a:chExt cx="7581089" cy="4655119"/>
          </a:xfrm>
        </p:grpSpPr>
        <p:cxnSp>
          <p:nvCxnSpPr>
            <p:cNvPr id="39" name="直線コネクタ 38"/>
            <p:cNvCxnSpPr/>
            <p:nvPr/>
          </p:nvCxnSpPr>
          <p:spPr bwMode="auto">
            <a:xfrm>
              <a:off x="7113240" y="1881031"/>
              <a:ext cx="368300" cy="0"/>
            </a:xfrm>
            <a:prstGeom prst="line">
              <a:avLst/>
            </a:prstGeom>
            <a:ln w="57150">
              <a:solidFill>
                <a:srgbClr val="0066FF"/>
              </a:solidFill>
            </a:ln>
          </p:spPr>
          <p:style>
            <a:lnRef idx="1">
              <a:schemeClr val="accent1"/>
            </a:lnRef>
            <a:fillRef idx="0">
              <a:schemeClr val="accent1"/>
            </a:fillRef>
            <a:effectRef idx="0">
              <a:schemeClr val="accent1"/>
            </a:effectRef>
            <a:fontRef idx="minor">
              <a:schemeClr val="tx1"/>
            </a:fontRef>
          </p:style>
        </p:cxnSp>
        <p:sp>
          <p:nvSpPr>
            <p:cNvPr id="388122" name="正方形/長方形 42"/>
            <p:cNvSpPr>
              <a:spLocks noChangeArrowheads="1"/>
            </p:cNvSpPr>
            <p:nvPr/>
          </p:nvSpPr>
          <p:spPr bwMode="auto">
            <a:xfrm>
              <a:off x="7549626" y="1567076"/>
              <a:ext cx="1799331" cy="71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rPr>
                <a:t>治療を開始・継続した場合</a:t>
              </a:r>
              <a:endParaRPr kumimoji="1" lang="en-US" altLang="ja-JP" sz="1846"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endParaRPr>
            </a:p>
          </p:txBody>
        </p:sp>
        <p:sp>
          <p:nvSpPr>
            <p:cNvPr id="45" name="Freeform 11"/>
            <p:cNvSpPr>
              <a:spLocks/>
            </p:cNvSpPr>
            <p:nvPr/>
          </p:nvSpPr>
          <p:spPr bwMode="auto">
            <a:xfrm flipH="1">
              <a:off x="3325811" y="3370793"/>
              <a:ext cx="4995862" cy="2746375"/>
            </a:xfrm>
            <a:custGeom>
              <a:avLst/>
              <a:gdLst>
                <a:gd name="T0" fmla="*/ 0 w 1264"/>
                <a:gd name="T1" fmla="*/ 2147483646 h 1040"/>
                <a:gd name="T2" fmla="*/ 2147483646 w 1264"/>
                <a:gd name="T3" fmla="*/ 2147483646 h 1040"/>
                <a:gd name="T4" fmla="*/ 2147483646 w 1264"/>
                <a:gd name="T5" fmla="*/ 2147483646 h 1040"/>
                <a:gd name="T6" fmla="*/ 2147483646 w 1264"/>
                <a:gd name="T7" fmla="*/ 0 h 1040"/>
                <a:gd name="T8" fmla="*/ 0 60000 65536"/>
                <a:gd name="T9" fmla="*/ 0 60000 65536"/>
                <a:gd name="T10" fmla="*/ 0 60000 65536"/>
                <a:gd name="T11" fmla="*/ 0 60000 65536"/>
                <a:gd name="connsiteX0" fmla="*/ 0 w 10000"/>
                <a:gd name="connsiteY0" fmla="*/ 10000 h 10000"/>
                <a:gd name="connsiteX1" fmla="*/ 2785 w 10000"/>
                <a:gd name="connsiteY1" fmla="*/ 8923 h 10000"/>
                <a:gd name="connsiteX2" fmla="*/ 5186 w 10000"/>
                <a:gd name="connsiteY2" fmla="*/ 5024 h 10000"/>
                <a:gd name="connsiteX3" fmla="*/ 10000 w 10000"/>
                <a:gd name="connsiteY3" fmla="*/ 0 h 10000"/>
                <a:gd name="connsiteX0" fmla="*/ 0 w 10732"/>
                <a:gd name="connsiteY0" fmla="*/ 10259 h 10259"/>
                <a:gd name="connsiteX1" fmla="*/ 2785 w 10732"/>
                <a:gd name="connsiteY1" fmla="*/ 9182 h 10259"/>
                <a:gd name="connsiteX2" fmla="*/ 5186 w 10732"/>
                <a:gd name="connsiteY2" fmla="*/ 5283 h 10259"/>
                <a:gd name="connsiteX3" fmla="*/ 10732 w 10732"/>
                <a:gd name="connsiteY3" fmla="*/ 0 h 10259"/>
                <a:gd name="connsiteX0" fmla="*/ 0 w 9645"/>
                <a:gd name="connsiteY0" fmla="*/ 10357 h 10357"/>
                <a:gd name="connsiteX1" fmla="*/ 1698 w 9645"/>
                <a:gd name="connsiteY1" fmla="*/ 9182 h 10357"/>
                <a:gd name="connsiteX2" fmla="*/ 4099 w 9645"/>
                <a:gd name="connsiteY2" fmla="*/ 5283 h 10357"/>
                <a:gd name="connsiteX3" fmla="*/ 9645 w 9645"/>
                <a:gd name="connsiteY3" fmla="*/ 0 h 10357"/>
              </a:gdLst>
              <a:ahLst/>
              <a:cxnLst>
                <a:cxn ang="0">
                  <a:pos x="connsiteX0" y="connsiteY0"/>
                </a:cxn>
                <a:cxn ang="0">
                  <a:pos x="connsiteX1" y="connsiteY1"/>
                </a:cxn>
                <a:cxn ang="0">
                  <a:pos x="connsiteX2" y="connsiteY2"/>
                </a:cxn>
                <a:cxn ang="0">
                  <a:pos x="connsiteX3" y="connsiteY3"/>
                </a:cxn>
              </a:cxnLst>
              <a:rect l="l" t="t" r="r" b="b"/>
              <a:pathLst>
                <a:path w="9645" h="10357">
                  <a:moveTo>
                    <a:pt x="0" y="10357"/>
                  </a:moveTo>
                  <a:cubicBezTo>
                    <a:pt x="870" y="10165"/>
                    <a:pt x="1015" y="10028"/>
                    <a:pt x="1698" y="9182"/>
                  </a:cubicBezTo>
                  <a:cubicBezTo>
                    <a:pt x="2381" y="8336"/>
                    <a:pt x="2976" y="7475"/>
                    <a:pt x="4099" y="5283"/>
                  </a:cubicBezTo>
                  <a:cubicBezTo>
                    <a:pt x="5492" y="2552"/>
                    <a:pt x="7430" y="885"/>
                    <a:pt x="9645" y="0"/>
                  </a:cubicBezTo>
                </a:path>
              </a:pathLst>
            </a:custGeom>
            <a:noFill/>
            <a:ln w="57150" cap="flat">
              <a:solidFill>
                <a:srgbClr val="0066FF"/>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2585" b="0" i="0" u="none" strike="noStrike" kern="1200" cap="none" spc="0" normalizeH="0" baseline="0" noProof="0" dirty="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46" name="Freeform 11"/>
            <p:cNvSpPr>
              <a:spLocks/>
            </p:cNvSpPr>
            <p:nvPr/>
          </p:nvSpPr>
          <p:spPr bwMode="auto">
            <a:xfrm flipH="1">
              <a:off x="4660473" y="4365968"/>
              <a:ext cx="2889154" cy="1751202"/>
            </a:xfrm>
            <a:custGeom>
              <a:avLst/>
              <a:gdLst>
                <a:gd name="T0" fmla="*/ 0 w 1264"/>
                <a:gd name="T1" fmla="*/ 2147483646 h 1040"/>
                <a:gd name="T2" fmla="*/ 2147483646 w 1264"/>
                <a:gd name="T3" fmla="*/ 2147483646 h 1040"/>
                <a:gd name="T4" fmla="*/ 2147483646 w 1264"/>
                <a:gd name="T5" fmla="*/ 2147483646 h 1040"/>
                <a:gd name="T6" fmla="*/ 2147483646 w 1264"/>
                <a:gd name="T7" fmla="*/ 0 h 1040"/>
                <a:gd name="T8" fmla="*/ 0 60000 65536"/>
                <a:gd name="T9" fmla="*/ 0 60000 65536"/>
                <a:gd name="T10" fmla="*/ 0 60000 65536"/>
                <a:gd name="T11" fmla="*/ 0 60000 65536"/>
                <a:gd name="connsiteX0" fmla="*/ 0 w 10000"/>
                <a:gd name="connsiteY0" fmla="*/ 10000 h 10000"/>
                <a:gd name="connsiteX1" fmla="*/ 2785 w 10000"/>
                <a:gd name="connsiteY1" fmla="*/ 8923 h 10000"/>
                <a:gd name="connsiteX2" fmla="*/ 5186 w 10000"/>
                <a:gd name="connsiteY2" fmla="*/ 5024 h 10000"/>
                <a:gd name="connsiteX3" fmla="*/ 10000 w 10000"/>
                <a:gd name="connsiteY3" fmla="*/ 0 h 10000"/>
                <a:gd name="connsiteX0" fmla="*/ 0 w 10732"/>
                <a:gd name="connsiteY0" fmla="*/ 10259 h 10259"/>
                <a:gd name="connsiteX1" fmla="*/ 2785 w 10732"/>
                <a:gd name="connsiteY1" fmla="*/ 9182 h 10259"/>
                <a:gd name="connsiteX2" fmla="*/ 5186 w 10732"/>
                <a:gd name="connsiteY2" fmla="*/ 5283 h 10259"/>
                <a:gd name="connsiteX3" fmla="*/ 10732 w 10732"/>
                <a:gd name="connsiteY3" fmla="*/ 0 h 10259"/>
                <a:gd name="connsiteX0" fmla="*/ 0 w 9645"/>
                <a:gd name="connsiteY0" fmla="*/ 10357 h 10357"/>
                <a:gd name="connsiteX1" fmla="*/ 1698 w 9645"/>
                <a:gd name="connsiteY1" fmla="*/ 9182 h 10357"/>
                <a:gd name="connsiteX2" fmla="*/ 4099 w 9645"/>
                <a:gd name="connsiteY2" fmla="*/ 5283 h 10357"/>
                <a:gd name="connsiteX3" fmla="*/ 9645 w 9645"/>
                <a:gd name="connsiteY3" fmla="*/ 0 h 10357"/>
              </a:gdLst>
              <a:ahLst/>
              <a:cxnLst>
                <a:cxn ang="0">
                  <a:pos x="connsiteX0" y="connsiteY0"/>
                </a:cxn>
                <a:cxn ang="0">
                  <a:pos x="connsiteX1" y="connsiteY1"/>
                </a:cxn>
                <a:cxn ang="0">
                  <a:pos x="connsiteX2" y="connsiteY2"/>
                </a:cxn>
                <a:cxn ang="0">
                  <a:pos x="connsiteX3" y="connsiteY3"/>
                </a:cxn>
              </a:cxnLst>
              <a:rect l="l" t="t" r="r" b="b"/>
              <a:pathLst>
                <a:path w="9645" h="10357">
                  <a:moveTo>
                    <a:pt x="0" y="10357"/>
                  </a:moveTo>
                  <a:cubicBezTo>
                    <a:pt x="870" y="10165"/>
                    <a:pt x="1015" y="10028"/>
                    <a:pt x="1698" y="9182"/>
                  </a:cubicBezTo>
                  <a:cubicBezTo>
                    <a:pt x="2381" y="8336"/>
                    <a:pt x="2976" y="7475"/>
                    <a:pt x="4099" y="5283"/>
                  </a:cubicBezTo>
                  <a:cubicBezTo>
                    <a:pt x="5492" y="2552"/>
                    <a:pt x="7430" y="885"/>
                    <a:pt x="9645" y="0"/>
                  </a:cubicBezTo>
                </a:path>
              </a:pathLst>
            </a:custGeom>
            <a:noFill/>
            <a:ln w="57150" cap="flat">
              <a:solidFill>
                <a:srgbClr val="0066FF"/>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2585" b="0" i="0" u="none" strike="noStrike" kern="1200" cap="none" spc="0" normalizeH="0" baseline="0" noProof="0" dirty="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47" name="Freeform 11"/>
            <p:cNvSpPr>
              <a:spLocks/>
            </p:cNvSpPr>
            <p:nvPr/>
          </p:nvSpPr>
          <p:spPr bwMode="auto">
            <a:xfrm rot="20314443" flipH="1">
              <a:off x="7415218" y="4365394"/>
              <a:ext cx="1651668" cy="1856801"/>
            </a:xfrm>
            <a:custGeom>
              <a:avLst/>
              <a:gdLst>
                <a:gd name="T0" fmla="*/ 0 w 1264"/>
                <a:gd name="T1" fmla="*/ 2147483646 h 1040"/>
                <a:gd name="T2" fmla="*/ 2147483646 w 1264"/>
                <a:gd name="T3" fmla="*/ 2147483646 h 1040"/>
                <a:gd name="T4" fmla="*/ 2147483646 w 1264"/>
                <a:gd name="T5" fmla="*/ 2147483646 h 1040"/>
                <a:gd name="T6" fmla="*/ 2147483646 w 1264"/>
                <a:gd name="T7" fmla="*/ 0 h 1040"/>
                <a:gd name="T8" fmla="*/ 0 60000 65536"/>
                <a:gd name="T9" fmla="*/ 0 60000 65536"/>
                <a:gd name="T10" fmla="*/ 0 60000 65536"/>
                <a:gd name="T11" fmla="*/ 0 60000 65536"/>
                <a:gd name="connsiteX0" fmla="*/ 0 w 10000"/>
                <a:gd name="connsiteY0" fmla="*/ 10000 h 10000"/>
                <a:gd name="connsiteX1" fmla="*/ 2785 w 10000"/>
                <a:gd name="connsiteY1" fmla="*/ 8923 h 10000"/>
                <a:gd name="connsiteX2" fmla="*/ 5186 w 10000"/>
                <a:gd name="connsiteY2" fmla="*/ 5024 h 10000"/>
                <a:gd name="connsiteX3" fmla="*/ 10000 w 10000"/>
                <a:gd name="connsiteY3" fmla="*/ 0 h 10000"/>
                <a:gd name="connsiteX0" fmla="*/ 0 w 10732"/>
                <a:gd name="connsiteY0" fmla="*/ 10259 h 10259"/>
                <a:gd name="connsiteX1" fmla="*/ 2785 w 10732"/>
                <a:gd name="connsiteY1" fmla="*/ 9182 h 10259"/>
                <a:gd name="connsiteX2" fmla="*/ 5186 w 10732"/>
                <a:gd name="connsiteY2" fmla="*/ 5283 h 10259"/>
                <a:gd name="connsiteX3" fmla="*/ 10732 w 10732"/>
                <a:gd name="connsiteY3" fmla="*/ 0 h 10259"/>
                <a:gd name="connsiteX0" fmla="*/ 0 w 9645"/>
                <a:gd name="connsiteY0" fmla="*/ 10357 h 10357"/>
                <a:gd name="connsiteX1" fmla="*/ 1698 w 9645"/>
                <a:gd name="connsiteY1" fmla="*/ 9182 h 10357"/>
                <a:gd name="connsiteX2" fmla="*/ 4099 w 9645"/>
                <a:gd name="connsiteY2" fmla="*/ 5283 h 10357"/>
                <a:gd name="connsiteX3" fmla="*/ 9645 w 9645"/>
                <a:gd name="connsiteY3" fmla="*/ 0 h 10357"/>
                <a:gd name="connsiteX0" fmla="*/ 0 w 4250"/>
                <a:gd name="connsiteY0" fmla="*/ 4899 h 4899"/>
                <a:gd name="connsiteX1" fmla="*/ 1760 w 4250"/>
                <a:gd name="connsiteY1" fmla="*/ 3765 h 4899"/>
                <a:gd name="connsiteX2" fmla="*/ 4250 w 4250"/>
                <a:gd name="connsiteY2" fmla="*/ 0 h 4899"/>
                <a:gd name="connsiteX0" fmla="*/ 0 w 8977"/>
                <a:gd name="connsiteY0" fmla="*/ 9752 h 9752"/>
                <a:gd name="connsiteX1" fmla="*/ 3118 w 8977"/>
                <a:gd name="connsiteY1" fmla="*/ 7685 h 9752"/>
                <a:gd name="connsiteX2" fmla="*/ 8977 w 8977"/>
                <a:gd name="connsiteY2" fmla="*/ 0 h 9752"/>
                <a:gd name="connsiteX0" fmla="*/ 0 w 6527"/>
                <a:gd name="connsiteY0" fmla="*/ 7880 h 7880"/>
                <a:gd name="connsiteX1" fmla="*/ 6527 w 6527"/>
                <a:gd name="connsiteY1" fmla="*/ 0 h 7880"/>
              </a:gdLst>
              <a:ahLst/>
              <a:cxnLst>
                <a:cxn ang="0">
                  <a:pos x="connsiteX0" y="connsiteY0"/>
                </a:cxn>
                <a:cxn ang="0">
                  <a:pos x="connsiteX1" y="connsiteY1"/>
                </a:cxn>
              </a:cxnLst>
              <a:rect l="l" t="t" r="r" b="b"/>
              <a:pathLst>
                <a:path w="6527" h="7880">
                  <a:moveTo>
                    <a:pt x="0" y="7880"/>
                  </a:moveTo>
                  <a:cubicBezTo>
                    <a:pt x="1667" y="6214"/>
                    <a:pt x="3476" y="4429"/>
                    <a:pt x="6527" y="0"/>
                  </a:cubicBezTo>
                </a:path>
              </a:pathLst>
            </a:custGeom>
            <a:noFill/>
            <a:ln w="57150" cap="flat">
              <a:solidFill>
                <a:srgbClr val="0066FF"/>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2585" b="0" i="0" u="none" strike="noStrike" kern="1200" cap="none" spc="0" normalizeH="0" baseline="0" noProof="0" dirty="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52" name="Freeform 15"/>
            <p:cNvSpPr>
              <a:spLocks/>
            </p:cNvSpPr>
            <p:nvPr/>
          </p:nvSpPr>
          <p:spPr bwMode="auto">
            <a:xfrm rot="233099" flipV="1">
              <a:off x="1767868" y="3004902"/>
              <a:ext cx="5452426" cy="1557156"/>
            </a:xfrm>
            <a:custGeom>
              <a:avLst/>
              <a:gdLst>
                <a:gd name="T0" fmla="*/ 2147483646 w 573"/>
                <a:gd name="T1" fmla="*/ 2147483646 h 586"/>
                <a:gd name="T2" fmla="*/ 2147483646 w 573"/>
                <a:gd name="T3" fmla="*/ 2147483646 h 586"/>
                <a:gd name="T4" fmla="*/ 2147483646 w 573"/>
                <a:gd name="T5" fmla="*/ 2147483646 h 586"/>
                <a:gd name="T6" fmla="*/ 2147483646 w 573"/>
                <a:gd name="T7" fmla="*/ 2147483646 h 586"/>
                <a:gd name="T8" fmla="*/ 2147483646 w 573"/>
                <a:gd name="T9" fmla="*/ 2147483646 h 586"/>
                <a:gd name="T10" fmla="*/ 2147483646 w 573"/>
                <a:gd name="T11" fmla="*/ 2147483646 h 586"/>
                <a:gd name="T12" fmla="*/ 2147483646 w 573"/>
                <a:gd name="T13" fmla="*/ 2147483646 h 586"/>
                <a:gd name="T14" fmla="*/ 2147483646 w 573"/>
                <a:gd name="T15" fmla="*/ 2147483646 h 586"/>
                <a:gd name="T16" fmla="*/ 2147483646 w 573"/>
                <a:gd name="T17" fmla="*/ 2147483646 h 586"/>
                <a:gd name="T18" fmla="*/ 2147483646 w 573"/>
                <a:gd name="T19" fmla="*/ 2147483646 h 586"/>
                <a:gd name="T20" fmla="*/ 2147483646 w 573"/>
                <a:gd name="T21" fmla="*/ 2147483646 h 586"/>
                <a:gd name="T22" fmla="*/ 2147483646 w 573"/>
                <a:gd name="T23" fmla="*/ 2147483646 h 586"/>
                <a:gd name="T24" fmla="*/ 2147483646 w 573"/>
                <a:gd name="T25" fmla="*/ 2147483646 h 586"/>
                <a:gd name="T26" fmla="*/ 2147483646 w 573"/>
                <a:gd name="T27" fmla="*/ 2147483646 h 586"/>
                <a:gd name="T28" fmla="*/ 2147483646 w 573"/>
                <a:gd name="T29" fmla="*/ 2147483646 h 586"/>
                <a:gd name="T30" fmla="*/ 2147483646 w 573"/>
                <a:gd name="T31" fmla="*/ 2147483646 h 586"/>
                <a:gd name="T32" fmla="*/ 2147483646 w 573"/>
                <a:gd name="T33" fmla="*/ 2147483646 h 586"/>
                <a:gd name="T34" fmla="*/ 2147483646 w 573"/>
                <a:gd name="T35" fmla="*/ 2147483646 h 586"/>
                <a:gd name="T36" fmla="*/ 2147483646 w 573"/>
                <a:gd name="T37" fmla="*/ 2147483646 h 586"/>
                <a:gd name="T38" fmla="*/ 2147483646 w 573"/>
                <a:gd name="T39" fmla="*/ 2147483646 h 586"/>
                <a:gd name="T40" fmla="*/ 2147483646 w 573"/>
                <a:gd name="T41" fmla="*/ 2147483646 h 586"/>
                <a:gd name="T42" fmla="*/ 2147483646 w 573"/>
                <a:gd name="T43" fmla="*/ 2147483646 h 586"/>
                <a:gd name="T44" fmla="*/ 2147483646 w 573"/>
                <a:gd name="T45" fmla="*/ 2147483646 h 586"/>
                <a:gd name="T46" fmla="*/ 2147483646 w 573"/>
                <a:gd name="T47" fmla="*/ 2147483646 h 586"/>
                <a:gd name="T48" fmla="*/ 2147483646 w 573"/>
                <a:gd name="T49" fmla="*/ 2147483646 h 586"/>
                <a:gd name="T50" fmla="*/ 2147483646 w 573"/>
                <a:gd name="T51" fmla="*/ 2147483646 h 586"/>
                <a:gd name="T52" fmla="*/ 2147483646 w 573"/>
                <a:gd name="T53" fmla="*/ 2147483646 h 586"/>
                <a:gd name="T54" fmla="*/ 2147483646 w 573"/>
                <a:gd name="T55" fmla="*/ 2147483646 h 586"/>
                <a:gd name="T56" fmla="*/ 2147483646 w 573"/>
                <a:gd name="T57" fmla="*/ 2147483646 h 586"/>
                <a:gd name="T58" fmla="*/ 2147483646 w 573"/>
                <a:gd name="T59" fmla="*/ 2147483646 h 586"/>
                <a:gd name="T60" fmla="*/ 2147483646 w 573"/>
                <a:gd name="T61" fmla="*/ 2147483646 h 586"/>
                <a:gd name="T62" fmla="*/ 2147483646 w 573"/>
                <a:gd name="T63" fmla="*/ 2147483646 h 586"/>
                <a:gd name="T64" fmla="*/ 2147483646 w 573"/>
                <a:gd name="T65" fmla="*/ 2147483646 h 586"/>
                <a:gd name="T66" fmla="*/ 2147483646 w 573"/>
                <a:gd name="T67" fmla="*/ 2147483646 h 586"/>
                <a:gd name="T68" fmla="*/ 2147483646 w 573"/>
                <a:gd name="T69" fmla="*/ 2147483646 h 586"/>
                <a:gd name="T70" fmla="*/ 2147483646 w 573"/>
                <a:gd name="T71" fmla="*/ 2147483646 h 586"/>
                <a:gd name="T72" fmla="*/ 2147483646 w 573"/>
                <a:gd name="T73" fmla="*/ 2147483646 h 586"/>
                <a:gd name="T74" fmla="*/ 2147483646 w 573"/>
                <a:gd name="T75" fmla="*/ 2147483646 h 586"/>
                <a:gd name="T76" fmla="*/ 2147483646 w 573"/>
                <a:gd name="T77" fmla="*/ 2147483646 h 586"/>
                <a:gd name="T78" fmla="*/ 2147483646 w 573"/>
                <a:gd name="T79" fmla="*/ 2147483646 h 586"/>
                <a:gd name="T80" fmla="*/ 2147483646 w 573"/>
                <a:gd name="T81" fmla="*/ 2147483646 h 586"/>
                <a:gd name="T82" fmla="*/ 2147483646 w 573"/>
                <a:gd name="T83" fmla="*/ 2147483646 h 586"/>
                <a:gd name="T84" fmla="*/ 2147483646 w 573"/>
                <a:gd name="T85" fmla="*/ 2147483646 h 586"/>
                <a:gd name="T86" fmla="*/ 2147483646 w 573"/>
                <a:gd name="T87" fmla="*/ 2147483646 h 586"/>
                <a:gd name="T88" fmla="*/ 2147483646 w 573"/>
                <a:gd name="T89" fmla="*/ 2147483646 h 586"/>
                <a:gd name="T90" fmla="*/ 2147483646 w 573"/>
                <a:gd name="T91" fmla="*/ 2147483646 h 586"/>
                <a:gd name="T92" fmla="*/ 2147483646 w 573"/>
                <a:gd name="T93" fmla="*/ 2147483646 h 586"/>
                <a:gd name="T94" fmla="*/ 2147483646 w 573"/>
                <a:gd name="T95" fmla="*/ 2147483646 h 586"/>
                <a:gd name="T96" fmla="*/ 2147483646 w 573"/>
                <a:gd name="T97" fmla="*/ 2147483646 h 586"/>
                <a:gd name="T98" fmla="*/ 2147483646 w 573"/>
                <a:gd name="T99" fmla="*/ 2147483646 h 586"/>
                <a:gd name="T100" fmla="*/ 2147483646 w 573"/>
                <a:gd name="T101" fmla="*/ 2147483646 h 586"/>
                <a:gd name="T102" fmla="*/ 2147483646 w 573"/>
                <a:gd name="T103" fmla="*/ 2147483646 h 586"/>
                <a:gd name="T104" fmla="*/ 2147483646 w 573"/>
                <a:gd name="T105" fmla="*/ 2147483646 h 586"/>
                <a:gd name="T106" fmla="*/ 2147483646 w 573"/>
                <a:gd name="T107" fmla="*/ 2147483646 h 586"/>
                <a:gd name="T108" fmla="*/ 2147483646 w 573"/>
                <a:gd name="T109" fmla="*/ 2147483646 h 586"/>
                <a:gd name="T110" fmla="*/ 2147483646 w 573"/>
                <a:gd name="T111" fmla="*/ 2147483646 h 58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3"/>
                <a:gd name="T169" fmla="*/ 0 h 586"/>
                <a:gd name="T170" fmla="*/ 573 w 573"/>
                <a:gd name="T171" fmla="*/ 586 h 58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3" h="586">
                  <a:moveTo>
                    <a:pt x="0" y="586"/>
                  </a:moveTo>
                  <a:lnTo>
                    <a:pt x="1" y="586"/>
                  </a:lnTo>
                  <a:lnTo>
                    <a:pt x="2" y="586"/>
                  </a:lnTo>
                  <a:lnTo>
                    <a:pt x="3" y="586"/>
                  </a:lnTo>
                  <a:lnTo>
                    <a:pt x="5" y="586"/>
                  </a:lnTo>
                  <a:lnTo>
                    <a:pt x="6" y="586"/>
                  </a:lnTo>
                  <a:lnTo>
                    <a:pt x="7" y="586"/>
                  </a:lnTo>
                  <a:lnTo>
                    <a:pt x="8" y="586"/>
                  </a:lnTo>
                  <a:lnTo>
                    <a:pt x="10" y="586"/>
                  </a:lnTo>
                  <a:lnTo>
                    <a:pt x="11" y="586"/>
                  </a:lnTo>
                  <a:lnTo>
                    <a:pt x="12" y="586"/>
                  </a:lnTo>
                  <a:lnTo>
                    <a:pt x="14" y="586"/>
                  </a:lnTo>
                  <a:lnTo>
                    <a:pt x="15" y="586"/>
                  </a:lnTo>
                  <a:lnTo>
                    <a:pt x="16" y="585"/>
                  </a:lnTo>
                  <a:lnTo>
                    <a:pt x="17" y="585"/>
                  </a:lnTo>
                  <a:lnTo>
                    <a:pt x="19" y="585"/>
                  </a:lnTo>
                  <a:lnTo>
                    <a:pt x="20" y="585"/>
                  </a:lnTo>
                  <a:lnTo>
                    <a:pt x="21" y="585"/>
                  </a:lnTo>
                  <a:lnTo>
                    <a:pt x="22" y="585"/>
                  </a:lnTo>
                  <a:lnTo>
                    <a:pt x="24" y="585"/>
                  </a:lnTo>
                  <a:lnTo>
                    <a:pt x="25" y="585"/>
                  </a:lnTo>
                  <a:lnTo>
                    <a:pt x="26" y="585"/>
                  </a:lnTo>
                  <a:lnTo>
                    <a:pt x="27" y="585"/>
                  </a:lnTo>
                  <a:lnTo>
                    <a:pt x="29" y="584"/>
                  </a:lnTo>
                  <a:lnTo>
                    <a:pt x="30" y="584"/>
                  </a:lnTo>
                  <a:lnTo>
                    <a:pt x="31" y="584"/>
                  </a:lnTo>
                  <a:lnTo>
                    <a:pt x="32" y="584"/>
                  </a:lnTo>
                  <a:lnTo>
                    <a:pt x="34" y="584"/>
                  </a:lnTo>
                  <a:lnTo>
                    <a:pt x="35" y="584"/>
                  </a:lnTo>
                  <a:lnTo>
                    <a:pt x="36" y="583"/>
                  </a:lnTo>
                  <a:lnTo>
                    <a:pt x="38" y="583"/>
                  </a:lnTo>
                  <a:lnTo>
                    <a:pt x="39" y="583"/>
                  </a:lnTo>
                  <a:lnTo>
                    <a:pt x="40" y="583"/>
                  </a:lnTo>
                  <a:lnTo>
                    <a:pt x="41" y="583"/>
                  </a:lnTo>
                  <a:lnTo>
                    <a:pt x="43" y="583"/>
                  </a:lnTo>
                  <a:lnTo>
                    <a:pt x="44" y="582"/>
                  </a:lnTo>
                  <a:lnTo>
                    <a:pt x="45" y="582"/>
                  </a:lnTo>
                  <a:lnTo>
                    <a:pt x="46" y="582"/>
                  </a:lnTo>
                  <a:lnTo>
                    <a:pt x="48" y="582"/>
                  </a:lnTo>
                  <a:lnTo>
                    <a:pt x="49" y="581"/>
                  </a:lnTo>
                  <a:lnTo>
                    <a:pt x="50" y="581"/>
                  </a:lnTo>
                  <a:lnTo>
                    <a:pt x="51" y="581"/>
                  </a:lnTo>
                  <a:lnTo>
                    <a:pt x="53" y="581"/>
                  </a:lnTo>
                  <a:lnTo>
                    <a:pt x="54" y="581"/>
                  </a:lnTo>
                  <a:lnTo>
                    <a:pt x="55" y="580"/>
                  </a:lnTo>
                  <a:lnTo>
                    <a:pt x="57" y="580"/>
                  </a:lnTo>
                  <a:lnTo>
                    <a:pt x="58" y="580"/>
                  </a:lnTo>
                  <a:lnTo>
                    <a:pt x="59" y="579"/>
                  </a:lnTo>
                  <a:lnTo>
                    <a:pt x="60" y="579"/>
                  </a:lnTo>
                  <a:lnTo>
                    <a:pt x="62" y="579"/>
                  </a:lnTo>
                  <a:lnTo>
                    <a:pt x="63" y="579"/>
                  </a:lnTo>
                  <a:lnTo>
                    <a:pt x="64" y="578"/>
                  </a:lnTo>
                  <a:lnTo>
                    <a:pt x="65" y="578"/>
                  </a:lnTo>
                  <a:lnTo>
                    <a:pt x="67" y="578"/>
                  </a:lnTo>
                  <a:lnTo>
                    <a:pt x="68" y="577"/>
                  </a:lnTo>
                  <a:lnTo>
                    <a:pt x="69" y="577"/>
                  </a:lnTo>
                  <a:lnTo>
                    <a:pt x="70" y="577"/>
                  </a:lnTo>
                  <a:lnTo>
                    <a:pt x="72" y="576"/>
                  </a:lnTo>
                  <a:lnTo>
                    <a:pt x="73" y="576"/>
                  </a:lnTo>
                  <a:lnTo>
                    <a:pt x="74" y="576"/>
                  </a:lnTo>
                  <a:lnTo>
                    <a:pt x="75" y="575"/>
                  </a:lnTo>
                  <a:lnTo>
                    <a:pt x="77" y="575"/>
                  </a:lnTo>
                  <a:lnTo>
                    <a:pt x="78" y="575"/>
                  </a:lnTo>
                  <a:lnTo>
                    <a:pt x="79" y="574"/>
                  </a:lnTo>
                  <a:lnTo>
                    <a:pt x="81" y="574"/>
                  </a:lnTo>
                  <a:lnTo>
                    <a:pt x="82" y="574"/>
                  </a:lnTo>
                  <a:lnTo>
                    <a:pt x="83" y="573"/>
                  </a:lnTo>
                  <a:lnTo>
                    <a:pt x="84" y="573"/>
                  </a:lnTo>
                  <a:lnTo>
                    <a:pt x="86" y="573"/>
                  </a:lnTo>
                  <a:lnTo>
                    <a:pt x="87" y="572"/>
                  </a:lnTo>
                  <a:lnTo>
                    <a:pt x="88" y="572"/>
                  </a:lnTo>
                  <a:lnTo>
                    <a:pt x="89" y="571"/>
                  </a:lnTo>
                  <a:lnTo>
                    <a:pt x="91" y="571"/>
                  </a:lnTo>
                  <a:lnTo>
                    <a:pt x="92" y="570"/>
                  </a:lnTo>
                  <a:lnTo>
                    <a:pt x="93" y="570"/>
                  </a:lnTo>
                  <a:lnTo>
                    <a:pt x="94" y="570"/>
                  </a:lnTo>
                  <a:lnTo>
                    <a:pt x="96" y="569"/>
                  </a:lnTo>
                  <a:lnTo>
                    <a:pt x="97" y="569"/>
                  </a:lnTo>
                  <a:lnTo>
                    <a:pt x="98" y="568"/>
                  </a:lnTo>
                  <a:lnTo>
                    <a:pt x="99" y="568"/>
                  </a:lnTo>
                  <a:lnTo>
                    <a:pt x="101" y="567"/>
                  </a:lnTo>
                  <a:lnTo>
                    <a:pt x="102" y="567"/>
                  </a:lnTo>
                  <a:lnTo>
                    <a:pt x="103" y="566"/>
                  </a:lnTo>
                  <a:lnTo>
                    <a:pt x="105" y="566"/>
                  </a:lnTo>
                  <a:lnTo>
                    <a:pt x="106" y="566"/>
                  </a:lnTo>
                  <a:lnTo>
                    <a:pt x="107" y="565"/>
                  </a:lnTo>
                  <a:lnTo>
                    <a:pt x="108" y="565"/>
                  </a:lnTo>
                  <a:lnTo>
                    <a:pt x="110" y="564"/>
                  </a:lnTo>
                  <a:lnTo>
                    <a:pt x="111" y="564"/>
                  </a:lnTo>
                  <a:lnTo>
                    <a:pt x="112" y="563"/>
                  </a:lnTo>
                  <a:lnTo>
                    <a:pt x="113" y="563"/>
                  </a:lnTo>
                  <a:lnTo>
                    <a:pt x="115" y="562"/>
                  </a:lnTo>
                  <a:lnTo>
                    <a:pt x="116" y="562"/>
                  </a:lnTo>
                  <a:lnTo>
                    <a:pt x="117" y="561"/>
                  </a:lnTo>
                  <a:lnTo>
                    <a:pt x="118" y="560"/>
                  </a:lnTo>
                  <a:lnTo>
                    <a:pt x="120" y="560"/>
                  </a:lnTo>
                  <a:lnTo>
                    <a:pt x="121" y="559"/>
                  </a:lnTo>
                  <a:lnTo>
                    <a:pt x="122" y="559"/>
                  </a:lnTo>
                  <a:lnTo>
                    <a:pt x="123" y="558"/>
                  </a:lnTo>
                  <a:lnTo>
                    <a:pt x="125" y="558"/>
                  </a:lnTo>
                  <a:lnTo>
                    <a:pt x="126" y="557"/>
                  </a:lnTo>
                  <a:lnTo>
                    <a:pt x="127" y="557"/>
                  </a:lnTo>
                  <a:lnTo>
                    <a:pt x="129" y="556"/>
                  </a:lnTo>
                  <a:lnTo>
                    <a:pt x="130" y="555"/>
                  </a:lnTo>
                  <a:lnTo>
                    <a:pt x="131" y="555"/>
                  </a:lnTo>
                  <a:lnTo>
                    <a:pt x="132" y="554"/>
                  </a:lnTo>
                  <a:lnTo>
                    <a:pt x="134" y="554"/>
                  </a:lnTo>
                  <a:lnTo>
                    <a:pt x="135" y="553"/>
                  </a:lnTo>
                  <a:lnTo>
                    <a:pt x="136" y="552"/>
                  </a:lnTo>
                  <a:lnTo>
                    <a:pt x="137" y="552"/>
                  </a:lnTo>
                  <a:lnTo>
                    <a:pt x="139" y="551"/>
                  </a:lnTo>
                  <a:lnTo>
                    <a:pt x="140" y="550"/>
                  </a:lnTo>
                  <a:lnTo>
                    <a:pt x="141" y="550"/>
                  </a:lnTo>
                  <a:lnTo>
                    <a:pt x="142" y="549"/>
                  </a:lnTo>
                  <a:lnTo>
                    <a:pt x="144" y="549"/>
                  </a:lnTo>
                  <a:lnTo>
                    <a:pt x="145" y="548"/>
                  </a:lnTo>
                  <a:lnTo>
                    <a:pt x="146" y="547"/>
                  </a:lnTo>
                  <a:lnTo>
                    <a:pt x="147" y="547"/>
                  </a:lnTo>
                  <a:lnTo>
                    <a:pt x="149" y="546"/>
                  </a:lnTo>
                  <a:lnTo>
                    <a:pt x="150" y="545"/>
                  </a:lnTo>
                  <a:lnTo>
                    <a:pt x="151" y="545"/>
                  </a:lnTo>
                  <a:lnTo>
                    <a:pt x="153" y="544"/>
                  </a:lnTo>
                  <a:lnTo>
                    <a:pt x="154" y="543"/>
                  </a:lnTo>
                  <a:lnTo>
                    <a:pt x="155" y="542"/>
                  </a:lnTo>
                  <a:lnTo>
                    <a:pt x="156" y="542"/>
                  </a:lnTo>
                  <a:lnTo>
                    <a:pt x="158" y="541"/>
                  </a:lnTo>
                  <a:lnTo>
                    <a:pt x="159" y="540"/>
                  </a:lnTo>
                  <a:lnTo>
                    <a:pt x="160" y="540"/>
                  </a:lnTo>
                  <a:lnTo>
                    <a:pt x="161" y="539"/>
                  </a:lnTo>
                  <a:lnTo>
                    <a:pt x="163" y="538"/>
                  </a:lnTo>
                  <a:lnTo>
                    <a:pt x="164" y="537"/>
                  </a:lnTo>
                  <a:lnTo>
                    <a:pt x="165" y="537"/>
                  </a:lnTo>
                  <a:lnTo>
                    <a:pt x="166" y="536"/>
                  </a:lnTo>
                  <a:lnTo>
                    <a:pt x="168" y="535"/>
                  </a:lnTo>
                  <a:lnTo>
                    <a:pt x="169" y="534"/>
                  </a:lnTo>
                  <a:lnTo>
                    <a:pt x="170" y="534"/>
                  </a:lnTo>
                  <a:lnTo>
                    <a:pt x="172" y="533"/>
                  </a:lnTo>
                  <a:lnTo>
                    <a:pt x="173" y="532"/>
                  </a:lnTo>
                  <a:lnTo>
                    <a:pt x="174" y="531"/>
                  </a:lnTo>
                  <a:lnTo>
                    <a:pt x="175" y="530"/>
                  </a:lnTo>
                  <a:lnTo>
                    <a:pt x="177" y="530"/>
                  </a:lnTo>
                  <a:lnTo>
                    <a:pt x="178" y="529"/>
                  </a:lnTo>
                  <a:lnTo>
                    <a:pt x="179" y="528"/>
                  </a:lnTo>
                  <a:lnTo>
                    <a:pt x="180" y="527"/>
                  </a:lnTo>
                  <a:lnTo>
                    <a:pt x="182" y="526"/>
                  </a:lnTo>
                  <a:lnTo>
                    <a:pt x="183" y="526"/>
                  </a:lnTo>
                  <a:lnTo>
                    <a:pt x="184" y="525"/>
                  </a:lnTo>
                  <a:lnTo>
                    <a:pt x="185" y="524"/>
                  </a:lnTo>
                  <a:lnTo>
                    <a:pt x="187" y="523"/>
                  </a:lnTo>
                  <a:lnTo>
                    <a:pt x="188" y="522"/>
                  </a:lnTo>
                  <a:lnTo>
                    <a:pt x="189" y="521"/>
                  </a:lnTo>
                  <a:lnTo>
                    <a:pt x="190" y="521"/>
                  </a:lnTo>
                  <a:lnTo>
                    <a:pt x="192" y="520"/>
                  </a:lnTo>
                  <a:lnTo>
                    <a:pt x="193" y="519"/>
                  </a:lnTo>
                  <a:lnTo>
                    <a:pt x="194" y="518"/>
                  </a:lnTo>
                  <a:lnTo>
                    <a:pt x="196" y="517"/>
                  </a:lnTo>
                  <a:lnTo>
                    <a:pt x="197" y="516"/>
                  </a:lnTo>
                  <a:lnTo>
                    <a:pt x="198" y="515"/>
                  </a:lnTo>
                  <a:lnTo>
                    <a:pt x="199" y="514"/>
                  </a:lnTo>
                  <a:lnTo>
                    <a:pt x="201" y="514"/>
                  </a:lnTo>
                  <a:lnTo>
                    <a:pt x="202" y="513"/>
                  </a:lnTo>
                  <a:lnTo>
                    <a:pt x="203" y="512"/>
                  </a:lnTo>
                  <a:lnTo>
                    <a:pt x="204" y="511"/>
                  </a:lnTo>
                  <a:lnTo>
                    <a:pt x="206" y="510"/>
                  </a:lnTo>
                  <a:lnTo>
                    <a:pt x="207" y="509"/>
                  </a:lnTo>
                  <a:lnTo>
                    <a:pt x="208" y="508"/>
                  </a:lnTo>
                  <a:lnTo>
                    <a:pt x="209" y="507"/>
                  </a:lnTo>
                  <a:lnTo>
                    <a:pt x="211" y="506"/>
                  </a:lnTo>
                  <a:lnTo>
                    <a:pt x="212" y="505"/>
                  </a:lnTo>
                  <a:lnTo>
                    <a:pt x="213" y="504"/>
                  </a:lnTo>
                  <a:lnTo>
                    <a:pt x="214" y="503"/>
                  </a:lnTo>
                  <a:lnTo>
                    <a:pt x="216" y="502"/>
                  </a:lnTo>
                  <a:lnTo>
                    <a:pt x="217" y="501"/>
                  </a:lnTo>
                  <a:lnTo>
                    <a:pt x="218" y="500"/>
                  </a:lnTo>
                  <a:lnTo>
                    <a:pt x="220" y="499"/>
                  </a:lnTo>
                  <a:lnTo>
                    <a:pt x="221" y="498"/>
                  </a:lnTo>
                  <a:lnTo>
                    <a:pt x="222" y="497"/>
                  </a:lnTo>
                  <a:lnTo>
                    <a:pt x="223" y="496"/>
                  </a:lnTo>
                  <a:lnTo>
                    <a:pt x="225" y="495"/>
                  </a:lnTo>
                  <a:lnTo>
                    <a:pt x="226" y="494"/>
                  </a:lnTo>
                  <a:lnTo>
                    <a:pt x="227" y="493"/>
                  </a:lnTo>
                  <a:lnTo>
                    <a:pt x="228" y="492"/>
                  </a:lnTo>
                  <a:lnTo>
                    <a:pt x="230" y="491"/>
                  </a:lnTo>
                  <a:lnTo>
                    <a:pt x="231" y="490"/>
                  </a:lnTo>
                  <a:lnTo>
                    <a:pt x="232" y="489"/>
                  </a:lnTo>
                  <a:lnTo>
                    <a:pt x="233" y="488"/>
                  </a:lnTo>
                  <a:lnTo>
                    <a:pt x="235" y="487"/>
                  </a:lnTo>
                  <a:lnTo>
                    <a:pt x="236" y="486"/>
                  </a:lnTo>
                  <a:lnTo>
                    <a:pt x="237" y="485"/>
                  </a:lnTo>
                  <a:lnTo>
                    <a:pt x="238" y="484"/>
                  </a:lnTo>
                  <a:lnTo>
                    <a:pt x="240" y="483"/>
                  </a:lnTo>
                  <a:lnTo>
                    <a:pt x="241" y="482"/>
                  </a:lnTo>
                  <a:lnTo>
                    <a:pt x="242" y="481"/>
                  </a:lnTo>
                  <a:lnTo>
                    <a:pt x="244" y="479"/>
                  </a:lnTo>
                  <a:lnTo>
                    <a:pt x="245" y="478"/>
                  </a:lnTo>
                  <a:lnTo>
                    <a:pt x="246" y="477"/>
                  </a:lnTo>
                  <a:lnTo>
                    <a:pt x="247" y="476"/>
                  </a:lnTo>
                  <a:lnTo>
                    <a:pt x="249" y="475"/>
                  </a:lnTo>
                  <a:lnTo>
                    <a:pt x="250" y="474"/>
                  </a:lnTo>
                  <a:lnTo>
                    <a:pt x="251" y="473"/>
                  </a:lnTo>
                  <a:lnTo>
                    <a:pt x="252" y="472"/>
                  </a:lnTo>
                  <a:lnTo>
                    <a:pt x="254" y="470"/>
                  </a:lnTo>
                  <a:lnTo>
                    <a:pt x="255" y="469"/>
                  </a:lnTo>
                  <a:lnTo>
                    <a:pt x="256" y="468"/>
                  </a:lnTo>
                  <a:lnTo>
                    <a:pt x="257" y="467"/>
                  </a:lnTo>
                  <a:lnTo>
                    <a:pt x="259" y="466"/>
                  </a:lnTo>
                  <a:lnTo>
                    <a:pt x="260" y="465"/>
                  </a:lnTo>
                  <a:lnTo>
                    <a:pt x="261" y="463"/>
                  </a:lnTo>
                  <a:lnTo>
                    <a:pt x="262" y="462"/>
                  </a:lnTo>
                  <a:lnTo>
                    <a:pt x="264" y="461"/>
                  </a:lnTo>
                  <a:lnTo>
                    <a:pt x="265" y="460"/>
                  </a:lnTo>
                  <a:lnTo>
                    <a:pt x="266" y="459"/>
                  </a:lnTo>
                  <a:lnTo>
                    <a:pt x="268" y="458"/>
                  </a:lnTo>
                  <a:lnTo>
                    <a:pt x="269" y="456"/>
                  </a:lnTo>
                  <a:lnTo>
                    <a:pt x="270" y="455"/>
                  </a:lnTo>
                  <a:lnTo>
                    <a:pt x="271" y="454"/>
                  </a:lnTo>
                  <a:lnTo>
                    <a:pt x="273" y="453"/>
                  </a:lnTo>
                  <a:lnTo>
                    <a:pt x="274" y="451"/>
                  </a:lnTo>
                  <a:lnTo>
                    <a:pt x="275" y="450"/>
                  </a:lnTo>
                  <a:lnTo>
                    <a:pt x="276" y="449"/>
                  </a:lnTo>
                  <a:lnTo>
                    <a:pt x="278" y="448"/>
                  </a:lnTo>
                  <a:lnTo>
                    <a:pt x="279" y="446"/>
                  </a:lnTo>
                  <a:lnTo>
                    <a:pt x="280" y="445"/>
                  </a:lnTo>
                  <a:lnTo>
                    <a:pt x="281" y="444"/>
                  </a:lnTo>
                  <a:lnTo>
                    <a:pt x="283" y="443"/>
                  </a:lnTo>
                  <a:lnTo>
                    <a:pt x="284" y="441"/>
                  </a:lnTo>
                  <a:lnTo>
                    <a:pt x="285" y="440"/>
                  </a:lnTo>
                  <a:lnTo>
                    <a:pt x="287" y="439"/>
                  </a:lnTo>
                  <a:lnTo>
                    <a:pt x="288" y="437"/>
                  </a:lnTo>
                  <a:lnTo>
                    <a:pt x="289" y="436"/>
                  </a:lnTo>
                  <a:lnTo>
                    <a:pt x="290" y="435"/>
                  </a:lnTo>
                  <a:lnTo>
                    <a:pt x="292" y="434"/>
                  </a:lnTo>
                  <a:lnTo>
                    <a:pt x="293" y="432"/>
                  </a:lnTo>
                  <a:lnTo>
                    <a:pt x="294" y="431"/>
                  </a:lnTo>
                  <a:lnTo>
                    <a:pt x="295" y="430"/>
                  </a:lnTo>
                  <a:lnTo>
                    <a:pt x="297" y="428"/>
                  </a:lnTo>
                  <a:lnTo>
                    <a:pt x="298" y="427"/>
                  </a:lnTo>
                  <a:lnTo>
                    <a:pt x="299" y="426"/>
                  </a:lnTo>
                  <a:lnTo>
                    <a:pt x="300" y="424"/>
                  </a:lnTo>
                  <a:lnTo>
                    <a:pt x="302" y="423"/>
                  </a:lnTo>
                  <a:lnTo>
                    <a:pt x="303" y="422"/>
                  </a:lnTo>
                  <a:lnTo>
                    <a:pt x="304" y="420"/>
                  </a:lnTo>
                  <a:lnTo>
                    <a:pt x="305" y="419"/>
                  </a:lnTo>
                  <a:lnTo>
                    <a:pt x="307" y="417"/>
                  </a:lnTo>
                  <a:lnTo>
                    <a:pt x="308" y="416"/>
                  </a:lnTo>
                  <a:lnTo>
                    <a:pt x="309" y="415"/>
                  </a:lnTo>
                  <a:lnTo>
                    <a:pt x="311" y="413"/>
                  </a:lnTo>
                  <a:lnTo>
                    <a:pt x="312" y="412"/>
                  </a:lnTo>
                  <a:lnTo>
                    <a:pt x="313" y="410"/>
                  </a:lnTo>
                  <a:lnTo>
                    <a:pt x="314" y="409"/>
                  </a:lnTo>
                  <a:lnTo>
                    <a:pt x="316" y="408"/>
                  </a:lnTo>
                  <a:lnTo>
                    <a:pt x="317" y="406"/>
                  </a:lnTo>
                  <a:lnTo>
                    <a:pt x="318" y="405"/>
                  </a:lnTo>
                  <a:lnTo>
                    <a:pt x="319" y="403"/>
                  </a:lnTo>
                  <a:lnTo>
                    <a:pt x="321" y="402"/>
                  </a:lnTo>
                  <a:lnTo>
                    <a:pt x="322" y="400"/>
                  </a:lnTo>
                  <a:lnTo>
                    <a:pt x="323" y="399"/>
                  </a:lnTo>
                  <a:lnTo>
                    <a:pt x="324" y="397"/>
                  </a:lnTo>
                  <a:lnTo>
                    <a:pt x="326" y="396"/>
                  </a:lnTo>
                  <a:lnTo>
                    <a:pt x="327" y="395"/>
                  </a:lnTo>
                  <a:lnTo>
                    <a:pt x="328" y="393"/>
                  </a:lnTo>
                  <a:lnTo>
                    <a:pt x="329" y="392"/>
                  </a:lnTo>
                  <a:lnTo>
                    <a:pt x="331" y="390"/>
                  </a:lnTo>
                  <a:lnTo>
                    <a:pt x="332" y="389"/>
                  </a:lnTo>
                  <a:lnTo>
                    <a:pt x="333" y="387"/>
                  </a:lnTo>
                  <a:lnTo>
                    <a:pt x="335" y="386"/>
                  </a:lnTo>
                  <a:lnTo>
                    <a:pt x="336" y="384"/>
                  </a:lnTo>
                  <a:lnTo>
                    <a:pt x="337" y="383"/>
                  </a:lnTo>
                  <a:lnTo>
                    <a:pt x="338" y="381"/>
                  </a:lnTo>
                  <a:lnTo>
                    <a:pt x="340" y="380"/>
                  </a:lnTo>
                  <a:lnTo>
                    <a:pt x="341" y="378"/>
                  </a:lnTo>
                  <a:lnTo>
                    <a:pt x="342" y="376"/>
                  </a:lnTo>
                  <a:lnTo>
                    <a:pt x="343" y="375"/>
                  </a:lnTo>
                  <a:lnTo>
                    <a:pt x="345" y="373"/>
                  </a:lnTo>
                  <a:lnTo>
                    <a:pt x="346" y="372"/>
                  </a:lnTo>
                  <a:lnTo>
                    <a:pt x="347" y="370"/>
                  </a:lnTo>
                  <a:lnTo>
                    <a:pt x="348" y="369"/>
                  </a:lnTo>
                  <a:lnTo>
                    <a:pt x="350" y="367"/>
                  </a:lnTo>
                  <a:lnTo>
                    <a:pt x="351" y="366"/>
                  </a:lnTo>
                  <a:lnTo>
                    <a:pt x="352" y="364"/>
                  </a:lnTo>
                  <a:lnTo>
                    <a:pt x="353" y="362"/>
                  </a:lnTo>
                  <a:lnTo>
                    <a:pt x="355" y="361"/>
                  </a:lnTo>
                  <a:lnTo>
                    <a:pt x="356" y="359"/>
                  </a:lnTo>
                  <a:lnTo>
                    <a:pt x="357" y="358"/>
                  </a:lnTo>
                  <a:lnTo>
                    <a:pt x="359" y="356"/>
                  </a:lnTo>
                  <a:lnTo>
                    <a:pt x="360" y="354"/>
                  </a:lnTo>
                  <a:lnTo>
                    <a:pt x="361" y="353"/>
                  </a:lnTo>
                  <a:lnTo>
                    <a:pt x="362" y="351"/>
                  </a:lnTo>
                  <a:lnTo>
                    <a:pt x="364" y="349"/>
                  </a:lnTo>
                  <a:lnTo>
                    <a:pt x="365" y="348"/>
                  </a:lnTo>
                  <a:lnTo>
                    <a:pt x="366" y="346"/>
                  </a:lnTo>
                  <a:lnTo>
                    <a:pt x="367" y="345"/>
                  </a:lnTo>
                  <a:lnTo>
                    <a:pt x="369" y="343"/>
                  </a:lnTo>
                  <a:lnTo>
                    <a:pt x="370" y="341"/>
                  </a:lnTo>
                  <a:lnTo>
                    <a:pt x="371" y="340"/>
                  </a:lnTo>
                  <a:lnTo>
                    <a:pt x="372" y="338"/>
                  </a:lnTo>
                  <a:lnTo>
                    <a:pt x="374" y="336"/>
                  </a:lnTo>
                  <a:lnTo>
                    <a:pt x="375" y="335"/>
                  </a:lnTo>
                  <a:lnTo>
                    <a:pt x="376" y="333"/>
                  </a:lnTo>
                  <a:lnTo>
                    <a:pt x="377" y="331"/>
                  </a:lnTo>
                  <a:lnTo>
                    <a:pt x="379" y="329"/>
                  </a:lnTo>
                  <a:lnTo>
                    <a:pt x="380" y="328"/>
                  </a:lnTo>
                  <a:lnTo>
                    <a:pt x="381" y="326"/>
                  </a:lnTo>
                  <a:lnTo>
                    <a:pt x="383" y="324"/>
                  </a:lnTo>
                  <a:lnTo>
                    <a:pt x="384" y="323"/>
                  </a:lnTo>
                  <a:lnTo>
                    <a:pt x="385" y="321"/>
                  </a:lnTo>
                  <a:lnTo>
                    <a:pt x="386" y="319"/>
                  </a:lnTo>
                  <a:lnTo>
                    <a:pt x="388" y="317"/>
                  </a:lnTo>
                  <a:lnTo>
                    <a:pt x="389" y="316"/>
                  </a:lnTo>
                  <a:lnTo>
                    <a:pt x="390" y="314"/>
                  </a:lnTo>
                  <a:lnTo>
                    <a:pt x="391" y="312"/>
                  </a:lnTo>
                  <a:lnTo>
                    <a:pt x="393" y="310"/>
                  </a:lnTo>
                  <a:lnTo>
                    <a:pt x="394" y="309"/>
                  </a:lnTo>
                  <a:lnTo>
                    <a:pt x="395" y="307"/>
                  </a:lnTo>
                  <a:lnTo>
                    <a:pt x="396" y="305"/>
                  </a:lnTo>
                  <a:lnTo>
                    <a:pt x="398" y="303"/>
                  </a:lnTo>
                  <a:lnTo>
                    <a:pt x="399" y="301"/>
                  </a:lnTo>
                  <a:lnTo>
                    <a:pt x="400" y="300"/>
                  </a:lnTo>
                  <a:lnTo>
                    <a:pt x="402" y="298"/>
                  </a:lnTo>
                  <a:lnTo>
                    <a:pt x="403" y="296"/>
                  </a:lnTo>
                  <a:lnTo>
                    <a:pt x="404" y="294"/>
                  </a:lnTo>
                  <a:lnTo>
                    <a:pt x="405" y="292"/>
                  </a:lnTo>
                  <a:lnTo>
                    <a:pt x="407" y="291"/>
                  </a:lnTo>
                  <a:lnTo>
                    <a:pt x="408" y="289"/>
                  </a:lnTo>
                  <a:lnTo>
                    <a:pt x="409" y="287"/>
                  </a:lnTo>
                  <a:lnTo>
                    <a:pt x="410" y="285"/>
                  </a:lnTo>
                  <a:lnTo>
                    <a:pt x="412" y="283"/>
                  </a:lnTo>
                  <a:lnTo>
                    <a:pt x="413" y="281"/>
                  </a:lnTo>
                  <a:lnTo>
                    <a:pt x="414" y="279"/>
                  </a:lnTo>
                  <a:lnTo>
                    <a:pt x="415" y="278"/>
                  </a:lnTo>
                  <a:lnTo>
                    <a:pt x="417" y="276"/>
                  </a:lnTo>
                  <a:lnTo>
                    <a:pt x="418" y="274"/>
                  </a:lnTo>
                  <a:lnTo>
                    <a:pt x="419" y="272"/>
                  </a:lnTo>
                  <a:lnTo>
                    <a:pt x="420" y="270"/>
                  </a:lnTo>
                  <a:lnTo>
                    <a:pt x="422" y="268"/>
                  </a:lnTo>
                  <a:lnTo>
                    <a:pt x="423" y="266"/>
                  </a:lnTo>
                  <a:lnTo>
                    <a:pt x="424" y="264"/>
                  </a:lnTo>
                  <a:lnTo>
                    <a:pt x="426" y="262"/>
                  </a:lnTo>
                  <a:lnTo>
                    <a:pt x="427" y="261"/>
                  </a:lnTo>
                  <a:lnTo>
                    <a:pt x="428" y="259"/>
                  </a:lnTo>
                  <a:lnTo>
                    <a:pt x="429" y="257"/>
                  </a:lnTo>
                  <a:lnTo>
                    <a:pt x="431" y="255"/>
                  </a:lnTo>
                  <a:lnTo>
                    <a:pt x="432" y="253"/>
                  </a:lnTo>
                  <a:lnTo>
                    <a:pt x="433" y="251"/>
                  </a:lnTo>
                  <a:lnTo>
                    <a:pt x="434" y="249"/>
                  </a:lnTo>
                  <a:lnTo>
                    <a:pt x="436" y="247"/>
                  </a:lnTo>
                  <a:lnTo>
                    <a:pt x="437" y="245"/>
                  </a:lnTo>
                  <a:lnTo>
                    <a:pt x="438" y="243"/>
                  </a:lnTo>
                  <a:lnTo>
                    <a:pt x="439" y="241"/>
                  </a:lnTo>
                  <a:lnTo>
                    <a:pt x="441" y="239"/>
                  </a:lnTo>
                  <a:lnTo>
                    <a:pt x="442" y="237"/>
                  </a:lnTo>
                  <a:lnTo>
                    <a:pt x="443" y="235"/>
                  </a:lnTo>
                  <a:lnTo>
                    <a:pt x="444" y="233"/>
                  </a:lnTo>
                  <a:lnTo>
                    <a:pt x="446" y="231"/>
                  </a:lnTo>
                  <a:lnTo>
                    <a:pt x="447" y="229"/>
                  </a:lnTo>
                  <a:lnTo>
                    <a:pt x="448" y="227"/>
                  </a:lnTo>
                  <a:lnTo>
                    <a:pt x="450" y="225"/>
                  </a:lnTo>
                  <a:lnTo>
                    <a:pt x="451" y="223"/>
                  </a:lnTo>
                  <a:lnTo>
                    <a:pt x="452" y="221"/>
                  </a:lnTo>
                  <a:lnTo>
                    <a:pt x="453" y="219"/>
                  </a:lnTo>
                  <a:lnTo>
                    <a:pt x="455" y="217"/>
                  </a:lnTo>
                  <a:lnTo>
                    <a:pt x="456" y="215"/>
                  </a:lnTo>
                  <a:lnTo>
                    <a:pt x="457" y="213"/>
                  </a:lnTo>
                  <a:lnTo>
                    <a:pt x="458" y="211"/>
                  </a:lnTo>
                  <a:lnTo>
                    <a:pt x="460" y="209"/>
                  </a:lnTo>
                  <a:lnTo>
                    <a:pt x="461" y="207"/>
                  </a:lnTo>
                  <a:lnTo>
                    <a:pt x="462" y="205"/>
                  </a:lnTo>
                  <a:lnTo>
                    <a:pt x="463" y="202"/>
                  </a:lnTo>
                  <a:lnTo>
                    <a:pt x="465" y="200"/>
                  </a:lnTo>
                  <a:lnTo>
                    <a:pt x="466" y="198"/>
                  </a:lnTo>
                  <a:lnTo>
                    <a:pt x="467" y="196"/>
                  </a:lnTo>
                  <a:lnTo>
                    <a:pt x="468" y="194"/>
                  </a:lnTo>
                  <a:lnTo>
                    <a:pt x="470" y="192"/>
                  </a:lnTo>
                  <a:lnTo>
                    <a:pt x="471" y="190"/>
                  </a:lnTo>
                  <a:lnTo>
                    <a:pt x="472" y="188"/>
                  </a:lnTo>
                  <a:lnTo>
                    <a:pt x="474" y="186"/>
                  </a:lnTo>
                  <a:lnTo>
                    <a:pt x="475" y="183"/>
                  </a:lnTo>
                  <a:lnTo>
                    <a:pt x="476" y="181"/>
                  </a:lnTo>
                  <a:lnTo>
                    <a:pt x="477" y="179"/>
                  </a:lnTo>
                  <a:lnTo>
                    <a:pt x="479" y="177"/>
                  </a:lnTo>
                  <a:lnTo>
                    <a:pt x="480" y="175"/>
                  </a:lnTo>
                  <a:lnTo>
                    <a:pt x="481" y="173"/>
                  </a:lnTo>
                  <a:lnTo>
                    <a:pt x="482" y="171"/>
                  </a:lnTo>
                  <a:lnTo>
                    <a:pt x="484" y="168"/>
                  </a:lnTo>
                  <a:lnTo>
                    <a:pt x="485" y="166"/>
                  </a:lnTo>
                  <a:lnTo>
                    <a:pt x="486" y="164"/>
                  </a:lnTo>
                  <a:lnTo>
                    <a:pt x="487" y="162"/>
                  </a:lnTo>
                  <a:lnTo>
                    <a:pt x="489" y="160"/>
                  </a:lnTo>
                  <a:lnTo>
                    <a:pt x="490" y="157"/>
                  </a:lnTo>
                  <a:lnTo>
                    <a:pt x="491" y="155"/>
                  </a:lnTo>
                  <a:lnTo>
                    <a:pt x="492" y="153"/>
                  </a:lnTo>
                  <a:lnTo>
                    <a:pt x="494" y="151"/>
                  </a:lnTo>
                  <a:lnTo>
                    <a:pt x="495" y="149"/>
                  </a:lnTo>
                  <a:lnTo>
                    <a:pt x="496" y="146"/>
                  </a:lnTo>
                  <a:lnTo>
                    <a:pt x="498" y="144"/>
                  </a:lnTo>
                  <a:lnTo>
                    <a:pt x="499" y="142"/>
                  </a:lnTo>
                  <a:lnTo>
                    <a:pt x="500" y="140"/>
                  </a:lnTo>
                  <a:lnTo>
                    <a:pt x="501" y="137"/>
                  </a:lnTo>
                  <a:lnTo>
                    <a:pt x="503" y="135"/>
                  </a:lnTo>
                  <a:lnTo>
                    <a:pt x="504" y="133"/>
                  </a:lnTo>
                  <a:lnTo>
                    <a:pt x="505" y="131"/>
                  </a:lnTo>
                  <a:lnTo>
                    <a:pt x="506" y="128"/>
                  </a:lnTo>
                  <a:lnTo>
                    <a:pt x="508" y="126"/>
                  </a:lnTo>
                  <a:lnTo>
                    <a:pt x="509" y="124"/>
                  </a:lnTo>
                  <a:lnTo>
                    <a:pt x="510" y="121"/>
                  </a:lnTo>
                  <a:lnTo>
                    <a:pt x="511" y="119"/>
                  </a:lnTo>
                  <a:lnTo>
                    <a:pt x="513" y="117"/>
                  </a:lnTo>
                  <a:lnTo>
                    <a:pt x="514" y="115"/>
                  </a:lnTo>
                  <a:lnTo>
                    <a:pt x="515" y="112"/>
                  </a:lnTo>
                  <a:lnTo>
                    <a:pt x="517" y="110"/>
                  </a:lnTo>
                  <a:lnTo>
                    <a:pt x="518" y="108"/>
                  </a:lnTo>
                  <a:lnTo>
                    <a:pt x="519" y="105"/>
                  </a:lnTo>
                  <a:lnTo>
                    <a:pt x="520" y="103"/>
                  </a:lnTo>
                  <a:lnTo>
                    <a:pt x="522" y="101"/>
                  </a:lnTo>
                  <a:lnTo>
                    <a:pt x="523" y="98"/>
                  </a:lnTo>
                  <a:lnTo>
                    <a:pt x="524" y="96"/>
                  </a:lnTo>
                  <a:lnTo>
                    <a:pt x="525" y="94"/>
                  </a:lnTo>
                  <a:lnTo>
                    <a:pt x="527" y="91"/>
                  </a:lnTo>
                  <a:lnTo>
                    <a:pt x="528" y="89"/>
                  </a:lnTo>
                  <a:lnTo>
                    <a:pt x="529" y="86"/>
                  </a:lnTo>
                  <a:lnTo>
                    <a:pt x="530" y="84"/>
                  </a:lnTo>
                  <a:lnTo>
                    <a:pt x="532" y="82"/>
                  </a:lnTo>
                  <a:lnTo>
                    <a:pt x="533" y="79"/>
                  </a:lnTo>
                  <a:lnTo>
                    <a:pt x="534" y="77"/>
                  </a:lnTo>
                  <a:lnTo>
                    <a:pt x="535" y="74"/>
                  </a:lnTo>
                  <a:lnTo>
                    <a:pt x="537" y="72"/>
                  </a:lnTo>
                  <a:lnTo>
                    <a:pt x="538" y="70"/>
                  </a:lnTo>
                  <a:lnTo>
                    <a:pt x="539" y="67"/>
                  </a:lnTo>
                  <a:lnTo>
                    <a:pt x="541" y="65"/>
                  </a:lnTo>
                  <a:lnTo>
                    <a:pt x="542" y="62"/>
                  </a:lnTo>
                  <a:lnTo>
                    <a:pt x="543" y="60"/>
                  </a:lnTo>
                  <a:lnTo>
                    <a:pt x="544" y="57"/>
                  </a:lnTo>
                  <a:lnTo>
                    <a:pt x="546" y="55"/>
                  </a:lnTo>
                  <a:lnTo>
                    <a:pt x="547" y="53"/>
                  </a:lnTo>
                  <a:lnTo>
                    <a:pt x="548" y="50"/>
                  </a:lnTo>
                  <a:lnTo>
                    <a:pt x="549" y="48"/>
                  </a:lnTo>
                  <a:lnTo>
                    <a:pt x="551" y="45"/>
                  </a:lnTo>
                  <a:lnTo>
                    <a:pt x="552" y="43"/>
                  </a:lnTo>
                  <a:lnTo>
                    <a:pt x="553" y="40"/>
                  </a:lnTo>
                  <a:lnTo>
                    <a:pt x="554" y="38"/>
                  </a:lnTo>
                  <a:lnTo>
                    <a:pt x="556" y="35"/>
                  </a:lnTo>
                  <a:lnTo>
                    <a:pt x="557" y="33"/>
                  </a:lnTo>
                  <a:lnTo>
                    <a:pt x="558" y="30"/>
                  </a:lnTo>
                  <a:lnTo>
                    <a:pt x="559" y="28"/>
                  </a:lnTo>
                  <a:lnTo>
                    <a:pt x="561" y="25"/>
                  </a:lnTo>
                  <a:lnTo>
                    <a:pt x="562" y="23"/>
                  </a:lnTo>
                  <a:lnTo>
                    <a:pt x="563" y="20"/>
                  </a:lnTo>
                  <a:lnTo>
                    <a:pt x="565" y="18"/>
                  </a:lnTo>
                  <a:lnTo>
                    <a:pt x="566" y="15"/>
                  </a:lnTo>
                  <a:lnTo>
                    <a:pt x="567" y="13"/>
                  </a:lnTo>
                  <a:lnTo>
                    <a:pt x="568" y="10"/>
                  </a:lnTo>
                  <a:lnTo>
                    <a:pt x="570" y="7"/>
                  </a:lnTo>
                  <a:lnTo>
                    <a:pt x="571" y="5"/>
                  </a:lnTo>
                  <a:lnTo>
                    <a:pt x="572" y="2"/>
                  </a:lnTo>
                  <a:lnTo>
                    <a:pt x="573" y="0"/>
                  </a:lnTo>
                </a:path>
              </a:pathLst>
            </a:custGeom>
            <a:noFill/>
            <a:ln w="57150">
              <a:solidFill>
                <a:srgbClr val="0066FF"/>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2585"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endParaRPr>
            </a:p>
          </p:txBody>
        </p:sp>
      </p:grpSp>
      <p:sp>
        <p:nvSpPr>
          <p:cNvPr id="44" name="Freeform 11"/>
          <p:cNvSpPr>
            <a:spLocks/>
          </p:cNvSpPr>
          <p:nvPr/>
        </p:nvSpPr>
        <p:spPr bwMode="auto">
          <a:xfrm flipH="1">
            <a:off x="1504896" y="2848325"/>
            <a:ext cx="5011405" cy="3084669"/>
          </a:xfrm>
          <a:custGeom>
            <a:avLst/>
            <a:gdLst>
              <a:gd name="T0" fmla="*/ 0 w 1264"/>
              <a:gd name="T1" fmla="*/ 2147483646 h 1040"/>
              <a:gd name="T2" fmla="*/ 2147483646 w 1264"/>
              <a:gd name="T3" fmla="*/ 2147483646 h 1040"/>
              <a:gd name="T4" fmla="*/ 2147483646 w 1264"/>
              <a:gd name="T5" fmla="*/ 2147483646 h 1040"/>
              <a:gd name="T6" fmla="*/ 2147483646 w 1264"/>
              <a:gd name="T7" fmla="*/ 0 h 1040"/>
              <a:gd name="T8" fmla="*/ 0 60000 65536"/>
              <a:gd name="T9" fmla="*/ 0 60000 65536"/>
              <a:gd name="T10" fmla="*/ 0 60000 65536"/>
              <a:gd name="T11" fmla="*/ 0 60000 65536"/>
              <a:gd name="connsiteX0" fmla="*/ 0 w 10000"/>
              <a:gd name="connsiteY0" fmla="*/ 10000 h 10000"/>
              <a:gd name="connsiteX1" fmla="*/ 2785 w 10000"/>
              <a:gd name="connsiteY1" fmla="*/ 8923 h 10000"/>
              <a:gd name="connsiteX2" fmla="*/ 5186 w 10000"/>
              <a:gd name="connsiteY2" fmla="*/ 5024 h 10000"/>
              <a:gd name="connsiteX3" fmla="*/ 10000 w 10000"/>
              <a:gd name="connsiteY3" fmla="*/ 0 h 10000"/>
              <a:gd name="connsiteX0" fmla="*/ 0 w 10732"/>
              <a:gd name="connsiteY0" fmla="*/ 10259 h 10259"/>
              <a:gd name="connsiteX1" fmla="*/ 2785 w 10732"/>
              <a:gd name="connsiteY1" fmla="*/ 9182 h 10259"/>
              <a:gd name="connsiteX2" fmla="*/ 5186 w 10732"/>
              <a:gd name="connsiteY2" fmla="*/ 5283 h 10259"/>
              <a:gd name="connsiteX3" fmla="*/ 10732 w 10732"/>
              <a:gd name="connsiteY3" fmla="*/ 0 h 10259"/>
              <a:gd name="connsiteX0" fmla="*/ 0 w 9645"/>
              <a:gd name="connsiteY0" fmla="*/ 10357 h 10357"/>
              <a:gd name="connsiteX1" fmla="*/ 1698 w 9645"/>
              <a:gd name="connsiteY1" fmla="*/ 9182 h 10357"/>
              <a:gd name="connsiteX2" fmla="*/ 4099 w 9645"/>
              <a:gd name="connsiteY2" fmla="*/ 5283 h 10357"/>
              <a:gd name="connsiteX3" fmla="*/ 9645 w 9645"/>
              <a:gd name="connsiteY3" fmla="*/ 0 h 10357"/>
            </a:gdLst>
            <a:ahLst/>
            <a:cxnLst>
              <a:cxn ang="0">
                <a:pos x="connsiteX0" y="connsiteY0"/>
              </a:cxn>
              <a:cxn ang="0">
                <a:pos x="connsiteX1" y="connsiteY1"/>
              </a:cxn>
              <a:cxn ang="0">
                <a:pos x="connsiteX2" y="connsiteY2"/>
              </a:cxn>
              <a:cxn ang="0">
                <a:pos x="connsiteX3" y="connsiteY3"/>
              </a:cxn>
            </a:cxnLst>
            <a:rect l="l" t="t" r="r" b="b"/>
            <a:pathLst>
              <a:path w="9645" h="10357">
                <a:moveTo>
                  <a:pt x="0" y="10357"/>
                </a:moveTo>
                <a:cubicBezTo>
                  <a:pt x="870" y="10165"/>
                  <a:pt x="1015" y="10028"/>
                  <a:pt x="1698" y="9182"/>
                </a:cubicBezTo>
                <a:cubicBezTo>
                  <a:pt x="2381" y="8336"/>
                  <a:pt x="2976" y="7475"/>
                  <a:pt x="4099" y="5283"/>
                </a:cubicBezTo>
                <a:cubicBezTo>
                  <a:pt x="5492" y="2552"/>
                  <a:pt x="7430" y="885"/>
                  <a:pt x="9645" y="0"/>
                </a:cubicBezTo>
              </a:path>
            </a:pathLst>
          </a:custGeom>
          <a:noFill/>
          <a:ln w="57150"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2585" b="0" i="0" u="none" strike="noStrike" kern="1200" cap="none" spc="0" normalizeH="0" baseline="0" noProof="0" dirty="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88099" name="Freeform 15"/>
          <p:cNvSpPr>
            <a:spLocks/>
          </p:cNvSpPr>
          <p:nvPr/>
        </p:nvSpPr>
        <p:spPr bwMode="auto">
          <a:xfrm rot="233099" flipV="1">
            <a:off x="1467962" y="3088993"/>
            <a:ext cx="7116967" cy="376604"/>
          </a:xfrm>
          <a:custGeom>
            <a:avLst/>
            <a:gdLst>
              <a:gd name="T0" fmla="*/ 2147483646 w 573"/>
              <a:gd name="T1" fmla="*/ 2147483646 h 586"/>
              <a:gd name="T2" fmla="*/ 2147483646 w 573"/>
              <a:gd name="T3" fmla="*/ 2147483646 h 586"/>
              <a:gd name="T4" fmla="*/ 2147483646 w 573"/>
              <a:gd name="T5" fmla="*/ 2147483646 h 586"/>
              <a:gd name="T6" fmla="*/ 2147483646 w 573"/>
              <a:gd name="T7" fmla="*/ 2147483646 h 586"/>
              <a:gd name="T8" fmla="*/ 2147483646 w 573"/>
              <a:gd name="T9" fmla="*/ 2147483646 h 586"/>
              <a:gd name="T10" fmla="*/ 2147483646 w 573"/>
              <a:gd name="T11" fmla="*/ 2147483646 h 586"/>
              <a:gd name="T12" fmla="*/ 2147483646 w 573"/>
              <a:gd name="T13" fmla="*/ 2147483646 h 586"/>
              <a:gd name="T14" fmla="*/ 2147483646 w 573"/>
              <a:gd name="T15" fmla="*/ 2147483646 h 586"/>
              <a:gd name="T16" fmla="*/ 2147483646 w 573"/>
              <a:gd name="T17" fmla="*/ 2147483646 h 586"/>
              <a:gd name="T18" fmla="*/ 2147483646 w 573"/>
              <a:gd name="T19" fmla="*/ 2147483646 h 586"/>
              <a:gd name="T20" fmla="*/ 2147483646 w 573"/>
              <a:gd name="T21" fmla="*/ 2147483646 h 586"/>
              <a:gd name="T22" fmla="*/ 2147483646 w 573"/>
              <a:gd name="T23" fmla="*/ 2147483646 h 586"/>
              <a:gd name="T24" fmla="*/ 2147483646 w 573"/>
              <a:gd name="T25" fmla="*/ 2147483646 h 586"/>
              <a:gd name="T26" fmla="*/ 2147483646 w 573"/>
              <a:gd name="T27" fmla="*/ 2147483646 h 586"/>
              <a:gd name="T28" fmla="*/ 2147483646 w 573"/>
              <a:gd name="T29" fmla="*/ 2147483646 h 586"/>
              <a:gd name="T30" fmla="*/ 2147483646 w 573"/>
              <a:gd name="T31" fmla="*/ 2147483646 h 586"/>
              <a:gd name="T32" fmla="*/ 2147483646 w 573"/>
              <a:gd name="T33" fmla="*/ 2147483646 h 586"/>
              <a:gd name="T34" fmla="*/ 2147483646 w 573"/>
              <a:gd name="T35" fmla="*/ 2147483646 h 586"/>
              <a:gd name="T36" fmla="*/ 2147483646 w 573"/>
              <a:gd name="T37" fmla="*/ 2147483646 h 586"/>
              <a:gd name="T38" fmla="*/ 2147483646 w 573"/>
              <a:gd name="T39" fmla="*/ 2147483646 h 586"/>
              <a:gd name="T40" fmla="*/ 2147483646 w 573"/>
              <a:gd name="T41" fmla="*/ 2147483646 h 586"/>
              <a:gd name="T42" fmla="*/ 2147483646 w 573"/>
              <a:gd name="T43" fmla="*/ 2147483646 h 586"/>
              <a:gd name="T44" fmla="*/ 2147483646 w 573"/>
              <a:gd name="T45" fmla="*/ 2147483646 h 586"/>
              <a:gd name="T46" fmla="*/ 2147483646 w 573"/>
              <a:gd name="T47" fmla="*/ 2147483646 h 586"/>
              <a:gd name="T48" fmla="*/ 2147483646 w 573"/>
              <a:gd name="T49" fmla="*/ 2147483646 h 586"/>
              <a:gd name="T50" fmla="*/ 2147483646 w 573"/>
              <a:gd name="T51" fmla="*/ 2147483646 h 586"/>
              <a:gd name="T52" fmla="*/ 2147483646 w 573"/>
              <a:gd name="T53" fmla="*/ 2147483646 h 586"/>
              <a:gd name="T54" fmla="*/ 2147483646 w 573"/>
              <a:gd name="T55" fmla="*/ 2147483646 h 586"/>
              <a:gd name="T56" fmla="*/ 2147483646 w 573"/>
              <a:gd name="T57" fmla="*/ 2147483646 h 586"/>
              <a:gd name="T58" fmla="*/ 2147483646 w 573"/>
              <a:gd name="T59" fmla="*/ 2147483646 h 586"/>
              <a:gd name="T60" fmla="*/ 2147483646 w 573"/>
              <a:gd name="T61" fmla="*/ 2147483646 h 586"/>
              <a:gd name="T62" fmla="*/ 2147483646 w 573"/>
              <a:gd name="T63" fmla="*/ 2147483646 h 586"/>
              <a:gd name="T64" fmla="*/ 2147483646 w 573"/>
              <a:gd name="T65" fmla="*/ 2147483646 h 586"/>
              <a:gd name="T66" fmla="*/ 2147483646 w 573"/>
              <a:gd name="T67" fmla="*/ 2147483646 h 586"/>
              <a:gd name="T68" fmla="*/ 2147483646 w 573"/>
              <a:gd name="T69" fmla="*/ 2147483646 h 586"/>
              <a:gd name="T70" fmla="*/ 2147483646 w 573"/>
              <a:gd name="T71" fmla="*/ 2147483646 h 586"/>
              <a:gd name="T72" fmla="*/ 2147483646 w 573"/>
              <a:gd name="T73" fmla="*/ 2147483646 h 586"/>
              <a:gd name="T74" fmla="*/ 2147483646 w 573"/>
              <a:gd name="T75" fmla="*/ 2147483646 h 586"/>
              <a:gd name="T76" fmla="*/ 2147483646 w 573"/>
              <a:gd name="T77" fmla="*/ 2147483646 h 586"/>
              <a:gd name="T78" fmla="*/ 2147483646 w 573"/>
              <a:gd name="T79" fmla="*/ 2147483646 h 586"/>
              <a:gd name="T80" fmla="*/ 2147483646 w 573"/>
              <a:gd name="T81" fmla="*/ 2147483646 h 586"/>
              <a:gd name="T82" fmla="*/ 2147483646 w 573"/>
              <a:gd name="T83" fmla="*/ 2147483646 h 586"/>
              <a:gd name="T84" fmla="*/ 2147483646 w 573"/>
              <a:gd name="T85" fmla="*/ 2147483646 h 586"/>
              <a:gd name="T86" fmla="*/ 2147483646 w 573"/>
              <a:gd name="T87" fmla="*/ 2147483646 h 586"/>
              <a:gd name="T88" fmla="*/ 2147483646 w 573"/>
              <a:gd name="T89" fmla="*/ 2147483646 h 586"/>
              <a:gd name="T90" fmla="*/ 2147483646 w 573"/>
              <a:gd name="T91" fmla="*/ 2147483646 h 586"/>
              <a:gd name="T92" fmla="*/ 2147483646 w 573"/>
              <a:gd name="T93" fmla="*/ 2147483646 h 586"/>
              <a:gd name="T94" fmla="*/ 2147483646 w 573"/>
              <a:gd name="T95" fmla="*/ 2147483646 h 586"/>
              <a:gd name="T96" fmla="*/ 2147483646 w 573"/>
              <a:gd name="T97" fmla="*/ 2147483646 h 586"/>
              <a:gd name="T98" fmla="*/ 2147483646 w 573"/>
              <a:gd name="T99" fmla="*/ 2147483646 h 586"/>
              <a:gd name="T100" fmla="*/ 2147483646 w 573"/>
              <a:gd name="T101" fmla="*/ 2147483646 h 586"/>
              <a:gd name="T102" fmla="*/ 2147483646 w 573"/>
              <a:gd name="T103" fmla="*/ 2147483646 h 586"/>
              <a:gd name="T104" fmla="*/ 2147483646 w 573"/>
              <a:gd name="T105" fmla="*/ 2147483646 h 586"/>
              <a:gd name="T106" fmla="*/ 2147483646 w 573"/>
              <a:gd name="T107" fmla="*/ 2147483646 h 586"/>
              <a:gd name="T108" fmla="*/ 2147483646 w 573"/>
              <a:gd name="T109" fmla="*/ 2147483646 h 586"/>
              <a:gd name="T110" fmla="*/ 2147483646 w 573"/>
              <a:gd name="T111" fmla="*/ 2147483646 h 58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3"/>
              <a:gd name="T169" fmla="*/ 0 h 586"/>
              <a:gd name="T170" fmla="*/ 573 w 573"/>
              <a:gd name="T171" fmla="*/ 586 h 58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3" h="586">
                <a:moveTo>
                  <a:pt x="0" y="586"/>
                </a:moveTo>
                <a:lnTo>
                  <a:pt x="1" y="586"/>
                </a:lnTo>
                <a:lnTo>
                  <a:pt x="2" y="586"/>
                </a:lnTo>
                <a:lnTo>
                  <a:pt x="3" y="586"/>
                </a:lnTo>
                <a:lnTo>
                  <a:pt x="5" y="586"/>
                </a:lnTo>
                <a:lnTo>
                  <a:pt x="6" y="586"/>
                </a:lnTo>
                <a:lnTo>
                  <a:pt x="7" y="586"/>
                </a:lnTo>
                <a:lnTo>
                  <a:pt x="8" y="586"/>
                </a:lnTo>
                <a:lnTo>
                  <a:pt x="10" y="586"/>
                </a:lnTo>
                <a:lnTo>
                  <a:pt x="11" y="586"/>
                </a:lnTo>
                <a:lnTo>
                  <a:pt x="12" y="586"/>
                </a:lnTo>
                <a:lnTo>
                  <a:pt x="14" y="586"/>
                </a:lnTo>
                <a:lnTo>
                  <a:pt x="15" y="586"/>
                </a:lnTo>
                <a:lnTo>
                  <a:pt x="16" y="585"/>
                </a:lnTo>
                <a:lnTo>
                  <a:pt x="17" y="585"/>
                </a:lnTo>
                <a:lnTo>
                  <a:pt x="19" y="585"/>
                </a:lnTo>
                <a:lnTo>
                  <a:pt x="20" y="585"/>
                </a:lnTo>
                <a:lnTo>
                  <a:pt x="21" y="585"/>
                </a:lnTo>
                <a:lnTo>
                  <a:pt x="22" y="585"/>
                </a:lnTo>
                <a:lnTo>
                  <a:pt x="24" y="585"/>
                </a:lnTo>
                <a:lnTo>
                  <a:pt x="25" y="585"/>
                </a:lnTo>
                <a:lnTo>
                  <a:pt x="26" y="585"/>
                </a:lnTo>
                <a:lnTo>
                  <a:pt x="27" y="585"/>
                </a:lnTo>
                <a:lnTo>
                  <a:pt x="29" y="584"/>
                </a:lnTo>
                <a:lnTo>
                  <a:pt x="30" y="584"/>
                </a:lnTo>
                <a:lnTo>
                  <a:pt x="31" y="584"/>
                </a:lnTo>
                <a:lnTo>
                  <a:pt x="32" y="584"/>
                </a:lnTo>
                <a:lnTo>
                  <a:pt x="34" y="584"/>
                </a:lnTo>
                <a:lnTo>
                  <a:pt x="35" y="584"/>
                </a:lnTo>
                <a:lnTo>
                  <a:pt x="36" y="583"/>
                </a:lnTo>
                <a:lnTo>
                  <a:pt x="38" y="583"/>
                </a:lnTo>
                <a:lnTo>
                  <a:pt x="39" y="583"/>
                </a:lnTo>
                <a:lnTo>
                  <a:pt x="40" y="583"/>
                </a:lnTo>
                <a:lnTo>
                  <a:pt x="41" y="583"/>
                </a:lnTo>
                <a:lnTo>
                  <a:pt x="43" y="583"/>
                </a:lnTo>
                <a:lnTo>
                  <a:pt x="44" y="582"/>
                </a:lnTo>
                <a:lnTo>
                  <a:pt x="45" y="582"/>
                </a:lnTo>
                <a:lnTo>
                  <a:pt x="46" y="582"/>
                </a:lnTo>
                <a:lnTo>
                  <a:pt x="48" y="582"/>
                </a:lnTo>
                <a:lnTo>
                  <a:pt x="49" y="581"/>
                </a:lnTo>
                <a:lnTo>
                  <a:pt x="50" y="581"/>
                </a:lnTo>
                <a:lnTo>
                  <a:pt x="51" y="581"/>
                </a:lnTo>
                <a:lnTo>
                  <a:pt x="53" y="581"/>
                </a:lnTo>
                <a:lnTo>
                  <a:pt x="54" y="581"/>
                </a:lnTo>
                <a:lnTo>
                  <a:pt x="55" y="580"/>
                </a:lnTo>
                <a:lnTo>
                  <a:pt x="57" y="580"/>
                </a:lnTo>
                <a:lnTo>
                  <a:pt x="58" y="580"/>
                </a:lnTo>
                <a:lnTo>
                  <a:pt x="59" y="579"/>
                </a:lnTo>
                <a:lnTo>
                  <a:pt x="60" y="579"/>
                </a:lnTo>
                <a:lnTo>
                  <a:pt x="62" y="579"/>
                </a:lnTo>
                <a:lnTo>
                  <a:pt x="63" y="579"/>
                </a:lnTo>
                <a:lnTo>
                  <a:pt x="64" y="578"/>
                </a:lnTo>
                <a:lnTo>
                  <a:pt x="65" y="578"/>
                </a:lnTo>
                <a:lnTo>
                  <a:pt x="67" y="578"/>
                </a:lnTo>
                <a:lnTo>
                  <a:pt x="68" y="577"/>
                </a:lnTo>
                <a:lnTo>
                  <a:pt x="69" y="577"/>
                </a:lnTo>
                <a:lnTo>
                  <a:pt x="70" y="577"/>
                </a:lnTo>
                <a:lnTo>
                  <a:pt x="72" y="576"/>
                </a:lnTo>
                <a:lnTo>
                  <a:pt x="73" y="576"/>
                </a:lnTo>
                <a:lnTo>
                  <a:pt x="74" y="576"/>
                </a:lnTo>
                <a:lnTo>
                  <a:pt x="75" y="575"/>
                </a:lnTo>
                <a:lnTo>
                  <a:pt x="77" y="575"/>
                </a:lnTo>
                <a:lnTo>
                  <a:pt x="78" y="575"/>
                </a:lnTo>
                <a:lnTo>
                  <a:pt x="79" y="574"/>
                </a:lnTo>
                <a:lnTo>
                  <a:pt x="81" y="574"/>
                </a:lnTo>
                <a:lnTo>
                  <a:pt x="82" y="574"/>
                </a:lnTo>
                <a:lnTo>
                  <a:pt x="83" y="573"/>
                </a:lnTo>
                <a:lnTo>
                  <a:pt x="84" y="573"/>
                </a:lnTo>
                <a:lnTo>
                  <a:pt x="86" y="573"/>
                </a:lnTo>
                <a:lnTo>
                  <a:pt x="87" y="572"/>
                </a:lnTo>
                <a:lnTo>
                  <a:pt x="88" y="572"/>
                </a:lnTo>
                <a:lnTo>
                  <a:pt x="89" y="571"/>
                </a:lnTo>
                <a:lnTo>
                  <a:pt x="91" y="571"/>
                </a:lnTo>
                <a:lnTo>
                  <a:pt x="92" y="570"/>
                </a:lnTo>
                <a:lnTo>
                  <a:pt x="93" y="570"/>
                </a:lnTo>
                <a:lnTo>
                  <a:pt x="94" y="570"/>
                </a:lnTo>
                <a:lnTo>
                  <a:pt x="96" y="569"/>
                </a:lnTo>
                <a:lnTo>
                  <a:pt x="97" y="569"/>
                </a:lnTo>
                <a:lnTo>
                  <a:pt x="98" y="568"/>
                </a:lnTo>
                <a:lnTo>
                  <a:pt x="99" y="568"/>
                </a:lnTo>
                <a:lnTo>
                  <a:pt x="101" y="567"/>
                </a:lnTo>
                <a:lnTo>
                  <a:pt x="102" y="567"/>
                </a:lnTo>
                <a:lnTo>
                  <a:pt x="103" y="566"/>
                </a:lnTo>
                <a:lnTo>
                  <a:pt x="105" y="566"/>
                </a:lnTo>
                <a:lnTo>
                  <a:pt x="106" y="566"/>
                </a:lnTo>
                <a:lnTo>
                  <a:pt x="107" y="565"/>
                </a:lnTo>
                <a:lnTo>
                  <a:pt x="108" y="565"/>
                </a:lnTo>
                <a:lnTo>
                  <a:pt x="110" y="564"/>
                </a:lnTo>
                <a:lnTo>
                  <a:pt x="111" y="564"/>
                </a:lnTo>
                <a:lnTo>
                  <a:pt x="112" y="563"/>
                </a:lnTo>
                <a:lnTo>
                  <a:pt x="113" y="563"/>
                </a:lnTo>
                <a:lnTo>
                  <a:pt x="115" y="562"/>
                </a:lnTo>
                <a:lnTo>
                  <a:pt x="116" y="562"/>
                </a:lnTo>
                <a:lnTo>
                  <a:pt x="117" y="561"/>
                </a:lnTo>
                <a:lnTo>
                  <a:pt x="118" y="560"/>
                </a:lnTo>
                <a:lnTo>
                  <a:pt x="120" y="560"/>
                </a:lnTo>
                <a:lnTo>
                  <a:pt x="121" y="559"/>
                </a:lnTo>
                <a:lnTo>
                  <a:pt x="122" y="559"/>
                </a:lnTo>
                <a:lnTo>
                  <a:pt x="123" y="558"/>
                </a:lnTo>
                <a:lnTo>
                  <a:pt x="125" y="558"/>
                </a:lnTo>
                <a:lnTo>
                  <a:pt x="126" y="557"/>
                </a:lnTo>
                <a:lnTo>
                  <a:pt x="127" y="557"/>
                </a:lnTo>
                <a:lnTo>
                  <a:pt x="129" y="556"/>
                </a:lnTo>
                <a:lnTo>
                  <a:pt x="130" y="555"/>
                </a:lnTo>
                <a:lnTo>
                  <a:pt x="131" y="555"/>
                </a:lnTo>
                <a:lnTo>
                  <a:pt x="132" y="554"/>
                </a:lnTo>
                <a:lnTo>
                  <a:pt x="134" y="554"/>
                </a:lnTo>
                <a:lnTo>
                  <a:pt x="135" y="553"/>
                </a:lnTo>
                <a:lnTo>
                  <a:pt x="136" y="552"/>
                </a:lnTo>
                <a:lnTo>
                  <a:pt x="137" y="552"/>
                </a:lnTo>
                <a:lnTo>
                  <a:pt x="139" y="551"/>
                </a:lnTo>
                <a:lnTo>
                  <a:pt x="140" y="550"/>
                </a:lnTo>
                <a:lnTo>
                  <a:pt x="141" y="550"/>
                </a:lnTo>
                <a:lnTo>
                  <a:pt x="142" y="549"/>
                </a:lnTo>
                <a:lnTo>
                  <a:pt x="144" y="549"/>
                </a:lnTo>
                <a:lnTo>
                  <a:pt x="145" y="548"/>
                </a:lnTo>
                <a:lnTo>
                  <a:pt x="146" y="547"/>
                </a:lnTo>
                <a:lnTo>
                  <a:pt x="147" y="547"/>
                </a:lnTo>
                <a:lnTo>
                  <a:pt x="149" y="546"/>
                </a:lnTo>
                <a:lnTo>
                  <a:pt x="150" y="545"/>
                </a:lnTo>
                <a:lnTo>
                  <a:pt x="151" y="545"/>
                </a:lnTo>
                <a:lnTo>
                  <a:pt x="153" y="544"/>
                </a:lnTo>
                <a:lnTo>
                  <a:pt x="154" y="543"/>
                </a:lnTo>
                <a:lnTo>
                  <a:pt x="155" y="542"/>
                </a:lnTo>
                <a:lnTo>
                  <a:pt x="156" y="542"/>
                </a:lnTo>
                <a:lnTo>
                  <a:pt x="158" y="541"/>
                </a:lnTo>
                <a:lnTo>
                  <a:pt x="159" y="540"/>
                </a:lnTo>
                <a:lnTo>
                  <a:pt x="160" y="540"/>
                </a:lnTo>
                <a:lnTo>
                  <a:pt x="161" y="539"/>
                </a:lnTo>
                <a:lnTo>
                  <a:pt x="163" y="538"/>
                </a:lnTo>
                <a:lnTo>
                  <a:pt x="164" y="537"/>
                </a:lnTo>
                <a:lnTo>
                  <a:pt x="165" y="537"/>
                </a:lnTo>
                <a:lnTo>
                  <a:pt x="166" y="536"/>
                </a:lnTo>
                <a:lnTo>
                  <a:pt x="168" y="535"/>
                </a:lnTo>
                <a:lnTo>
                  <a:pt x="169" y="534"/>
                </a:lnTo>
                <a:lnTo>
                  <a:pt x="170" y="534"/>
                </a:lnTo>
                <a:lnTo>
                  <a:pt x="172" y="533"/>
                </a:lnTo>
                <a:lnTo>
                  <a:pt x="173" y="532"/>
                </a:lnTo>
                <a:lnTo>
                  <a:pt x="174" y="531"/>
                </a:lnTo>
                <a:lnTo>
                  <a:pt x="175" y="530"/>
                </a:lnTo>
                <a:lnTo>
                  <a:pt x="177" y="530"/>
                </a:lnTo>
                <a:lnTo>
                  <a:pt x="178" y="529"/>
                </a:lnTo>
                <a:lnTo>
                  <a:pt x="179" y="528"/>
                </a:lnTo>
                <a:lnTo>
                  <a:pt x="180" y="527"/>
                </a:lnTo>
                <a:lnTo>
                  <a:pt x="182" y="526"/>
                </a:lnTo>
                <a:lnTo>
                  <a:pt x="183" y="526"/>
                </a:lnTo>
                <a:lnTo>
                  <a:pt x="184" y="525"/>
                </a:lnTo>
                <a:lnTo>
                  <a:pt x="185" y="524"/>
                </a:lnTo>
                <a:lnTo>
                  <a:pt x="187" y="523"/>
                </a:lnTo>
                <a:lnTo>
                  <a:pt x="188" y="522"/>
                </a:lnTo>
                <a:lnTo>
                  <a:pt x="189" y="521"/>
                </a:lnTo>
                <a:lnTo>
                  <a:pt x="190" y="521"/>
                </a:lnTo>
                <a:lnTo>
                  <a:pt x="192" y="520"/>
                </a:lnTo>
                <a:lnTo>
                  <a:pt x="193" y="519"/>
                </a:lnTo>
                <a:lnTo>
                  <a:pt x="194" y="518"/>
                </a:lnTo>
                <a:lnTo>
                  <a:pt x="196" y="517"/>
                </a:lnTo>
                <a:lnTo>
                  <a:pt x="197" y="516"/>
                </a:lnTo>
                <a:lnTo>
                  <a:pt x="198" y="515"/>
                </a:lnTo>
                <a:lnTo>
                  <a:pt x="199" y="514"/>
                </a:lnTo>
                <a:lnTo>
                  <a:pt x="201" y="514"/>
                </a:lnTo>
                <a:lnTo>
                  <a:pt x="202" y="513"/>
                </a:lnTo>
                <a:lnTo>
                  <a:pt x="203" y="512"/>
                </a:lnTo>
                <a:lnTo>
                  <a:pt x="204" y="511"/>
                </a:lnTo>
                <a:lnTo>
                  <a:pt x="206" y="510"/>
                </a:lnTo>
                <a:lnTo>
                  <a:pt x="207" y="509"/>
                </a:lnTo>
                <a:lnTo>
                  <a:pt x="208" y="508"/>
                </a:lnTo>
                <a:lnTo>
                  <a:pt x="209" y="507"/>
                </a:lnTo>
                <a:lnTo>
                  <a:pt x="211" y="506"/>
                </a:lnTo>
                <a:lnTo>
                  <a:pt x="212" y="505"/>
                </a:lnTo>
                <a:lnTo>
                  <a:pt x="213" y="504"/>
                </a:lnTo>
                <a:lnTo>
                  <a:pt x="214" y="503"/>
                </a:lnTo>
                <a:lnTo>
                  <a:pt x="216" y="502"/>
                </a:lnTo>
                <a:lnTo>
                  <a:pt x="217" y="501"/>
                </a:lnTo>
                <a:lnTo>
                  <a:pt x="218" y="500"/>
                </a:lnTo>
                <a:lnTo>
                  <a:pt x="220" y="499"/>
                </a:lnTo>
                <a:lnTo>
                  <a:pt x="221" y="498"/>
                </a:lnTo>
                <a:lnTo>
                  <a:pt x="222" y="497"/>
                </a:lnTo>
                <a:lnTo>
                  <a:pt x="223" y="496"/>
                </a:lnTo>
                <a:lnTo>
                  <a:pt x="225" y="495"/>
                </a:lnTo>
                <a:lnTo>
                  <a:pt x="226" y="494"/>
                </a:lnTo>
                <a:lnTo>
                  <a:pt x="227" y="493"/>
                </a:lnTo>
                <a:lnTo>
                  <a:pt x="228" y="492"/>
                </a:lnTo>
                <a:lnTo>
                  <a:pt x="230" y="491"/>
                </a:lnTo>
                <a:lnTo>
                  <a:pt x="231" y="490"/>
                </a:lnTo>
                <a:lnTo>
                  <a:pt x="232" y="489"/>
                </a:lnTo>
                <a:lnTo>
                  <a:pt x="233" y="488"/>
                </a:lnTo>
                <a:lnTo>
                  <a:pt x="235" y="487"/>
                </a:lnTo>
                <a:lnTo>
                  <a:pt x="236" y="486"/>
                </a:lnTo>
                <a:lnTo>
                  <a:pt x="237" y="485"/>
                </a:lnTo>
                <a:lnTo>
                  <a:pt x="238" y="484"/>
                </a:lnTo>
                <a:lnTo>
                  <a:pt x="240" y="483"/>
                </a:lnTo>
                <a:lnTo>
                  <a:pt x="241" y="482"/>
                </a:lnTo>
                <a:lnTo>
                  <a:pt x="242" y="481"/>
                </a:lnTo>
                <a:lnTo>
                  <a:pt x="244" y="479"/>
                </a:lnTo>
                <a:lnTo>
                  <a:pt x="245" y="478"/>
                </a:lnTo>
                <a:lnTo>
                  <a:pt x="246" y="477"/>
                </a:lnTo>
                <a:lnTo>
                  <a:pt x="247" y="476"/>
                </a:lnTo>
                <a:lnTo>
                  <a:pt x="249" y="475"/>
                </a:lnTo>
                <a:lnTo>
                  <a:pt x="250" y="474"/>
                </a:lnTo>
                <a:lnTo>
                  <a:pt x="251" y="473"/>
                </a:lnTo>
                <a:lnTo>
                  <a:pt x="252" y="472"/>
                </a:lnTo>
                <a:lnTo>
                  <a:pt x="254" y="470"/>
                </a:lnTo>
                <a:lnTo>
                  <a:pt x="255" y="469"/>
                </a:lnTo>
                <a:lnTo>
                  <a:pt x="256" y="468"/>
                </a:lnTo>
                <a:lnTo>
                  <a:pt x="257" y="467"/>
                </a:lnTo>
                <a:lnTo>
                  <a:pt x="259" y="466"/>
                </a:lnTo>
                <a:lnTo>
                  <a:pt x="260" y="465"/>
                </a:lnTo>
                <a:lnTo>
                  <a:pt x="261" y="463"/>
                </a:lnTo>
                <a:lnTo>
                  <a:pt x="262" y="462"/>
                </a:lnTo>
                <a:lnTo>
                  <a:pt x="264" y="461"/>
                </a:lnTo>
                <a:lnTo>
                  <a:pt x="265" y="460"/>
                </a:lnTo>
                <a:lnTo>
                  <a:pt x="266" y="459"/>
                </a:lnTo>
                <a:lnTo>
                  <a:pt x="268" y="458"/>
                </a:lnTo>
                <a:lnTo>
                  <a:pt x="269" y="456"/>
                </a:lnTo>
                <a:lnTo>
                  <a:pt x="270" y="455"/>
                </a:lnTo>
                <a:lnTo>
                  <a:pt x="271" y="454"/>
                </a:lnTo>
                <a:lnTo>
                  <a:pt x="273" y="453"/>
                </a:lnTo>
                <a:lnTo>
                  <a:pt x="274" y="451"/>
                </a:lnTo>
                <a:lnTo>
                  <a:pt x="275" y="450"/>
                </a:lnTo>
                <a:lnTo>
                  <a:pt x="276" y="449"/>
                </a:lnTo>
                <a:lnTo>
                  <a:pt x="278" y="448"/>
                </a:lnTo>
                <a:lnTo>
                  <a:pt x="279" y="446"/>
                </a:lnTo>
                <a:lnTo>
                  <a:pt x="280" y="445"/>
                </a:lnTo>
                <a:lnTo>
                  <a:pt x="281" y="444"/>
                </a:lnTo>
                <a:lnTo>
                  <a:pt x="283" y="443"/>
                </a:lnTo>
                <a:lnTo>
                  <a:pt x="284" y="441"/>
                </a:lnTo>
                <a:lnTo>
                  <a:pt x="285" y="440"/>
                </a:lnTo>
                <a:lnTo>
                  <a:pt x="287" y="439"/>
                </a:lnTo>
                <a:lnTo>
                  <a:pt x="288" y="437"/>
                </a:lnTo>
                <a:lnTo>
                  <a:pt x="289" y="436"/>
                </a:lnTo>
                <a:lnTo>
                  <a:pt x="290" y="435"/>
                </a:lnTo>
                <a:lnTo>
                  <a:pt x="292" y="434"/>
                </a:lnTo>
                <a:lnTo>
                  <a:pt x="293" y="432"/>
                </a:lnTo>
                <a:lnTo>
                  <a:pt x="294" y="431"/>
                </a:lnTo>
                <a:lnTo>
                  <a:pt x="295" y="430"/>
                </a:lnTo>
                <a:lnTo>
                  <a:pt x="297" y="428"/>
                </a:lnTo>
                <a:lnTo>
                  <a:pt x="298" y="427"/>
                </a:lnTo>
                <a:lnTo>
                  <a:pt x="299" y="426"/>
                </a:lnTo>
                <a:lnTo>
                  <a:pt x="300" y="424"/>
                </a:lnTo>
                <a:lnTo>
                  <a:pt x="302" y="423"/>
                </a:lnTo>
                <a:lnTo>
                  <a:pt x="303" y="422"/>
                </a:lnTo>
                <a:lnTo>
                  <a:pt x="304" y="420"/>
                </a:lnTo>
                <a:lnTo>
                  <a:pt x="305" y="419"/>
                </a:lnTo>
                <a:lnTo>
                  <a:pt x="307" y="417"/>
                </a:lnTo>
                <a:lnTo>
                  <a:pt x="308" y="416"/>
                </a:lnTo>
                <a:lnTo>
                  <a:pt x="309" y="415"/>
                </a:lnTo>
                <a:lnTo>
                  <a:pt x="311" y="413"/>
                </a:lnTo>
                <a:lnTo>
                  <a:pt x="312" y="412"/>
                </a:lnTo>
                <a:lnTo>
                  <a:pt x="313" y="410"/>
                </a:lnTo>
                <a:lnTo>
                  <a:pt x="314" y="409"/>
                </a:lnTo>
                <a:lnTo>
                  <a:pt x="316" y="408"/>
                </a:lnTo>
                <a:lnTo>
                  <a:pt x="317" y="406"/>
                </a:lnTo>
                <a:lnTo>
                  <a:pt x="318" y="405"/>
                </a:lnTo>
                <a:lnTo>
                  <a:pt x="319" y="403"/>
                </a:lnTo>
                <a:lnTo>
                  <a:pt x="321" y="402"/>
                </a:lnTo>
                <a:lnTo>
                  <a:pt x="322" y="400"/>
                </a:lnTo>
                <a:lnTo>
                  <a:pt x="323" y="399"/>
                </a:lnTo>
                <a:lnTo>
                  <a:pt x="324" y="397"/>
                </a:lnTo>
                <a:lnTo>
                  <a:pt x="326" y="396"/>
                </a:lnTo>
                <a:lnTo>
                  <a:pt x="327" y="395"/>
                </a:lnTo>
                <a:lnTo>
                  <a:pt x="328" y="393"/>
                </a:lnTo>
                <a:lnTo>
                  <a:pt x="329" y="392"/>
                </a:lnTo>
                <a:lnTo>
                  <a:pt x="331" y="390"/>
                </a:lnTo>
                <a:lnTo>
                  <a:pt x="332" y="389"/>
                </a:lnTo>
                <a:lnTo>
                  <a:pt x="333" y="387"/>
                </a:lnTo>
                <a:lnTo>
                  <a:pt x="335" y="386"/>
                </a:lnTo>
                <a:lnTo>
                  <a:pt x="336" y="384"/>
                </a:lnTo>
                <a:lnTo>
                  <a:pt x="337" y="383"/>
                </a:lnTo>
                <a:lnTo>
                  <a:pt x="338" y="381"/>
                </a:lnTo>
                <a:lnTo>
                  <a:pt x="340" y="380"/>
                </a:lnTo>
                <a:lnTo>
                  <a:pt x="341" y="378"/>
                </a:lnTo>
                <a:lnTo>
                  <a:pt x="342" y="376"/>
                </a:lnTo>
                <a:lnTo>
                  <a:pt x="343" y="375"/>
                </a:lnTo>
                <a:lnTo>
                  <a:pt x="345" y="373"/>
                </a:lnTo>
                <a:lnTo>
                  <a:pt x="346" y="372"/>
                </a:lnTo>
                <a:lnTo>
                  <a:pt x="347" y="370"/>
                </a:lnTo>
                <a:lnTo>
                  <a:pt x="348" y="369"/>
                </a:lnTo>
                <a:lnTo>
                  <a:pt x="350" y="367"/>
                </a:lnTo>
                <a:lnTo>
                  <a:pt x="351" y="366"/>
                </a:lnTo>
                <a:lnTo>
                  <a:pt x="352" y="364"/>
                </a:lnTo>
                <a:lnTo>
                  <a:pt x="353" y="362"/>
                </a:lnTo>
                <a:lnTo>
                  <a:pt x="355" y="361"/>
                </a:lnTo>
                <a:lnTo>
                  <a:pt x="356" y="359"/>
                </a:lnTo>
                <a:lnTo>
                  <a:pt x="357" y="358"/>
                </a:lnTo>
                <a:lnTo>
                  <a:pt x="359" y="356"/>
                </a:lnTo>
                <a:lnTo>
                  <a:pt x="360" y="354"/>
                </a:lnTo>
                <a:lnTo>
                  <a:pt x="361" y="353"/>
                </a:lnTo>
                <a:lnTo>
                  <a:pt x="362" y="351"/>
                </a:lnTo>
                <a:lnTo>
                  <a:pt x="364" y="349"/>
                </a:lnTo>
                <a:lnTo>
                  <a:pt x="365" y="348"/>
                </a:lnTo>
                <a:lnTo>
                  <a:pt x="366" y="346"/>
                </a:lnTo>
                <a:lnTo>
                  <a:pt x="367" y="345"/>
                </a:lnTo>
                <a:lnTo>
                  <a:pt x="369" y="343"/>
                </a:lnTo>
                <a:lnTo>
                  <a:pt x="370" y="341"/>
                </a:lnTo>
                <a:lnTo>
                  <a:pt x="371" y="340"/>
                </a:lnTo>
                <a:lnTo>
                  <a:pt x="372" y="338"/>
                </a:lnTo>
                <a:lnTo>
                  <a:pt x="374" y="336"/>
                </a:lnTo>
                <a:lnTo>
                  <a:pt x="375" y="335"/>
                </a:lnTo>
                <a:lnTo>
                  <a:pt x="376" y="333"/>
                </a:lnTo>
                <a:lnTo>
                  <a:pt x="377" y="331"/>
                </a:lnTo>
                <a:lnTo>
                  <a:pt x="379" y="329"/>
                </a:lnTo>
                <a:lnTo>
                  <a:pt x="380" y="328"/>
                </a:lnTo>
                <a:lnTo>
                  <a:pt x="381" y="326"/>
                </a:lnTo>
                <a:lnTo>
                  <a:pt x="383" y="324"/>
                </a:lnTo>
                <a:lnTo>
                  <a:pt x="384" y="323"/>
                </a:lnTo>
                <a:lnTo>
                  <a:pt x="385" y="321"/>
                </a:lnTo>
                <a:lnTo>
                  <a:pt x="386" y="319"/>
                </a:lnTo>
                <a:lnTo>
                  <a:pt x="388" y="317"/>
                </a:lnTo>
                <a:lnTo>
                  <a:pt x="389" y="316"/>
                </a:lnTo>
                <a:lnTo>
                  <a:pt x="390" y="314"/>
                </a:lnTo>
                <a:lnTo>
                  <a:pt x="391" y="312"/>
                </a:lnTo>
                <a:lnTo>
                  <a:pt x="393" y="310"/>
                </a:lnTo>
                <a:lnTo>
                  <a:pt x="394" y="309"/>
                </a:lnTo>
                <a:lnTo>
                  <a:pt x="395" y="307"/>
                </a:lnTo>
                <a:lnTo>
                  <a:pt x="396" y="305"/>
                </a:lnTo>
                <a:lnTo>
                  <a:pt x="398" y="303"/>
                </a:lnTo>
                <a:lnTo>
                  <a:pt x="399" y="301"/>
                </a:lnTo>
                <a:lnTo>
                  <a:pt x="400" y="300"/>
                </a:lnTo>
                <a:lnTo>
                  <a:pt x="402" y="298"/>
                </a:lnTo>
                <a:lnTo>
                  <a:pt x="403" y="296"/>
                </a:lnTo>
                <a:lnTo>
                  <a:pt x="404" y="294"/>
                </a:lnTo>
                <a:lnTo>
                  <a:pt x="405" y="292"/>
                </a:lnTo>
                <a:lnTo>
                  <a:pt x="407" y="291"/>
                </a:lnTo>
                <a:lnTo>
                  <a:pt x="408" y="289"/>
                </a:lnTo>
                <a:lnTo>
                  <a:pt x="409" y="287"/>
                </a:lnTo>
                <a:lnTo>
                  <a:pt x="410" y="285"/>
                </a:lnTo>
                <a:lnTo>
                  <a:pt x="412" y="283"/>
                </a:lnTo>
                <a:lnTo>
                  <a:pt x="413" y="281"/>
                </a:lnTo>
                <a:lnTo>
                  <a:pt x="414" y="279"/>
                </a:lnTo>
                <a:lnTo>
                  <a:pt x="415" y="278"/>
                </a:lnTo>
                <a:lnTo>
                  <a:pt x="417" y="276"/>
                </a:lnTo>
                <a:lnTo>
                  <a:pt x="418" y="274"/>
                </a:lnTo>
                <a:lnTo>
                  <a:pt x="419" y="272"/>
                </a:lnTo>
                <a:lnTo>
                  <a:pt x="420" y="270"/>
                </a:lnTo>
                <a:lnTo>
                  <a:pt x="422" y="268"/>
                </a:lnTo>
                <a:lnTo>
                  <a:pt x="423" y="266"/>
                </a:lnTo>
                <a:lnTo>
                  <a:pt x="424" y="264"/>
                </a:lnTo>
                <a:lnTo>
                  <a:pt x="426" y="262"/>
                </a:lnTo>
                <a:lnTo>
                  <a:pt x="427" y="261"/>
                </a:lnTo>
                <a:lnTo>
                  <a:pt x="428" y="259"/>
                </a:lnTo>
                <a:lnTo>
                  <a:pt x="429" y="257"/>
                </a:lnTo>
                <a:lnTo>
                  <a:pt x="431" y="255"/>
                </a:lnTo>
                <a:lnTo>
                  <a:pt x="432" y="253"/>
                </a:lnTo>
                <a:lnTo>
                  <a:pt x="433" y="251"/>
                </a:lnTo>
                <a:lnTo>
                  <a:pt x="434" y="249"/>
                </a:lnTo>
                <a:lnTo>
                  <a:pt x="436" y="247"/>
                </a:lnTo>
                <a:lnTo>
                  <a:pt x="437" y="245"/>
                </a:lnTo>
                <a:lnTo>
                  <a:pt x="438" y="243"/>
                </a:lnTo>
                <a:lnTo>
                  <a:pt x="439" y="241"/>
                </a:lnTo>
                <a:lnTo>
                  <a:pt x="441" y="239"/>
                </a:lnTo>
                <a:lnTo>
                  <a:pt x="442" y="237"/>
                </a:lnTo>
                <a:lnTo>
                  <a:pt x="443" y="235"/>
                </a:lnTo>
                <a:lnTo>
                  <a:pt x="444" y="233"/>
                </a:lnTo>
                <a:lnTo>
                  <a:pt x="446" y="231"/>
                </a:lnTo>
                <a:lnTo>
                  <a:pt x="447" y="229"/>
                </a:lnTo>
                <a:lnTo>
                  <a:pt x="448" y="227"/>
                </a:lnTo>
                <a:lnTo>
                  <a:pt x="450" y="225"/>
                </a:lnTo>
                <a:lnTo>
                  <a:pt x="451" y="223"/>
                </a:lnTo>
                <a:lnTo>
                  <a:pt x="452" y="221"/>
                </a:lnTo>
                <a:lnTo>
                  <a:pt x="453" y="219"/>
                </a:lnTo>
                <a:lnTo>
                  <a:pt x="455" y="217"/>
                </a:lnTo>
                <a:lnTo>
                  <a:pt x="456" y="215"/>
                </a:lnTo>
                <a:lnTo>
                  <a:pt x="457" y="213"/>
                </a:lnTo>
                <a:lnTo>
                  <a:pt x="458" y="211"/>
                </a:lnTo>
                <a:lnTo>
                  <a:pt x="460" y="209"/>
                </a:lnTo>
                <a:lnTo>
                  <a:pt x="461" y="207"/>
                </a:lnTo>
                <a:lnTo>
                  <a:pt x="462" y="205"/>
                </a:lnTo>
                <a:lnTo>
                  <a:pt x="463" y="202"/>
                </a:lnTo>
                <a:lnTo>
                  <a:pt x="465" y="200"/>
                </a:lnTo>
                <a:lnTo>
                  <a:pt x="466" y="198"/>
                </a:lnTo>
                <a:lnTo>
                  <a:pt x="467" y="196"/>
                </a:lnTo>
                <a:lnTo>
                  <a:pt x="468" y="194"/>
                </a:lnTo>
                <a:lnTo>
                  <a:pt x="470" y="192"/>
                </a:lnTo>
                <a:lnTo>
                  <a:pt x="471" y="190"/>
                </a:lnTo>
                <a:lnTo>
                  <a:pt x="472" y="188"/>
                </a:lnTo>
                <a:lnTo>
                  <a:pt x="474" y="186"/>
                </a:lnTo>
                <a:lnTo>
                  <a:pt x="475" y="183"/>
                </a:lnTo>
                <a:lnTo>
                  <a:pt x="476" y="181"/>
                </a:lnTo>
                <a:lnTo>
                  <a:pt x="477" y="179"/>
                </a:lnTo>
                <a:lnTo>
                  <a:pt x="479" y="177"/>
                </a:lnTo>
                <a:lnTo>
                  <a:pt x="480" y="175"/>
                </a:lnTo>
                <a:lnTo>
                  <a:pt x="481" y="173"/>
                </a:lnTo>
                <a:lnTo>
                  <a:pt x="482" y="171"/>
                </a:lnTo>
                <a:lnTo>
                  <a:pt x="484" y="168"/>
                </a:lnTo>
                <a:lnTo>
                  <a:pt x="485" y="166"/>
                </a:lnTo>
                <a:lnTo>
                  <a:pt x="486" y="164"/>
                </a:lnTo>
                <a:lnTo>
                  <a:pt x="487" y="162"/>
                </a:lnTo>
                <a:lnTo>
                  <a:pt x="489" y="160"/>
                </a:lnTo>
                <a:lnTo>
                  <a:pt x="490" y="157"/>
                </a:lnTo>
                <a:lnTo>
                  <a:pt x="491" y="155"/>
                </a:lnTo>
                <a:lnTo>
                  <a:pt x="492" y="153"/>
                </a:lnTo>
                <a:lnTo>
                  <a:pt x="494" y="151"/>
                </a:lnTo>
                <a:lnTo>
                  <a:pt x="495" y="149"/>
                </a:lnTo>
                <a:lnTo>
                  <a:pt x="496" y="146"/>
                </a:lnTo>
                <a:lnTo>
                  <a:pt x="498" y="144"/>
                </a:lnTo>
                <a:lnTo>
                  <a:pt x="499" y="142"/>
                </a:lnTo>
                <a:lnTo>
                  <a:pt x="500" y="140"/>
                </a:lnTo>
                <a:lnTo>
                  <a:pt x="501" y="137"/>
                </a:lnTo>
                <a:lnTo>
                  <a:pt x="503" y="135"/>
                </a:lnTo>
                <a:lnTo>
                  <a:pt x="504" y="133"/>
                </a:lnTo>
                <a:lnTo>
                  <a:pt x="505" y="131"/>
                </a:lnTo>
                <a:lnTo>
                  <a:pt x="506" y="128"/>
                </a:lnTo>
                <a:lnTo>
                  <a:pt x="508" y="126"/>
                </a:lnTo>
                <a:lnTo>
                  <a:pt x="509" y="124"/>
                </a:lnTo>
                <a:lnTo>
                  <a:pt x="510" y="121"/>
                </a:lnTo>
                <a:lnTo>
                  <a:pt x="511" y="119"/>
                </a:lnTo>
                <a:lnTo>
                  <a:pt x="513" y="117"/>
                </a:lnTo>
                <a:lnTo>
                  <a:pt x="514" y="115"/>
                </a:lnTo>
                <a:lnTo>
                  <a:pt x="515" y="112"/>
                </a:lnTo>
                <a:lnTo>
                  <a:pt x="517" y="110"/>
                </a:lnTo>
                <a:lnTo>
                  <a:pt x="518" y="108"/>
                </a:lnTo>
                <a:lnTo>
                  <a:pt x="519" y="105"/>
                </a:lnTo>
                <a:lnTo>
                  <a:pt x="520" y="103"/>
                </a:lnTo>
                <a:lnTo>
                  <a:pt x="522" y="101"/>
                </a:lnTo>
                <a:lnTo>
                  <a:pt x="523" y="98"/>
                </a:lnTo>
                <a:lnTo>
                  <a:pt x="524" y="96"/>
                </a:lnTo>
                <a:lnTo>
                  <a:pt x="525" y="94"/>
                </a:lnTo>
                <a:lnTo>
                  <a:pt x="527" y="91"/>
                </a:lnTo>
                <a:lnTo>
                  <a:pt x="528" y="89"/>
                </a:lnTo>
                <a:lnTo>
                  <a:pt x="529" y="86"/>
                </a:lnTo>
                <a:lnTo>
                  <a:pt x="530" y="84"/>
                </a:lnTo>
                <a:lnTo>
                  <a:pt x="532" y="82"/>
                </a:lnTo>
                <a:lnTo>
                  <a:pt x="533" y="79"/>
                </a:lnTo>
                <a:lnTo>
                  <a:pt x="534" y="77"/>
                </a:lnTo>
                <a:lnTo>
                  <a:pt x="535" y="74"/>
                </a:lnTo>
                <a:lnTo>
                  <a:pt x="537" y="72"/>
                </a:lnTo>
                <a:lnTo>
                  <a:pt x="538" y="70"/>
                </a:lnTo>
                <a:lnTo>
                  <a:pt x="539" y="67"/>
                </a:lnTo>
                <a:lnTo>
                  <a:pt x="541" y="65"/>
                </a:lnTo>
                <a:lnTo>
                  <a:pt x="542" y="62"/>
                </a:lnTo>
                <a:lnTo>
                  <a:pt x="543" y="60"/>
                </a:lnTo>
                <a:lnTo>
                  <a:pt x="544" y="57"/>
                </a:lnTo>
                <a:lnTo>
                  <a:pt x="546" y="55"/>
                </a:lnTo>
                <a:lnTo>
                  <a:pt x="547" y="53"/>
                </a:lnTo>
                <a:lnTo>
                  <a:pt x="548" y="50"/>
                </a:lnTo>
                <a:lnTo>
                  <a:pt x="549" y="48"/>
                </a:lnTo>
                <a:lnTo>
                  <a:pt x="551" y="45"/>
                </a:lnTo>
                <a:lnTo>
                  <a:pt x="552" y="43"/>
                </a:lnTo>
                <a:lnTo>
                  <a:pt x="553" y="40"/>
                </a:lnTo>
                <a:lnTo>
                  <a:pt x="554" y="38"/>
                </a:lnTo>
                <a:lnTo>
                  <a:pt x="556" y="35"/>
                </a:lnTo>
                <a:lnTo>
                  <a:pt x="557" y="33"/>
                </a:lnTo>
                <a:lnTo>
                  <a:pt x="558" y="30"/>
                </a:lnTo>
                <a:lnTo>
                  <a:pt x="559" y="28"/>
                </a:lnTo>
                <a:lnTo>
                  <a:pt x="561" y="25"/>
                </a:lnTo>
                <a:lnTo>
                  <a:pt x="562" y="23"/>
                </a:lnTo>
                <a:lnTo>
                  <a:pt x="563" y="20"/>
                </a:lnTo>
                <a:lnTo>
                  <a:pt x="565" y="18"/>
                </a:lnTo>
                <a:lnTo>
                  <a:pt x="566" y="15"/>
                </a:lnTo>
                <a:lnTo>
                  <a:pt x="567" y="13"/>
                </a:lnTo>
                <a:lnTo>
                  <a:pt x="568" y="10"/>
                </a:lnTo>
                <a:lnTo>
                  <a:pt x="570" y="7"/>
                </a:lnTo>
                <a:lnTo>
                  <a:pt x="571" y="5"/>
                </a:lnTo>
                <a:lnTo>
                  <a:pt x="572" y="2"/>
                </a:lnTo>
                <a:lnTo>
                  <a:pt x="573" y="0"/>
                </a:lnTo>
              </a:path>
            </a:pathLst>
          </a:custGeom>
          <a:noFill/>
          <a:ln w="57150">
            <a:solidFill>
              <a:srgbClr val="FF9933"/>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2585"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endParaRPr>
          </a:p>
        </p:txBody>
      </p:sp>
      <p:sp>
        <p:nvSpPr>
          <p:cNvPr id="53" name="正方形/長方形 52"/>
          <p:cNvSpPr/>
          <p:nvPr/>
        </p:nvSpPr>
        <p:spPr>
          <a:xfrm>
            <a:off x="301560" y="1186995"/>
            <a:ext cx="8574490" cy="433965"/>
          </a:xfrm>
          <a:prstGeom prst="rect">
            <a:avLst/>
          </a:prstGeom>
        </p:spPr>
        <p:txBody>
          <a:bodyPr wrap="square">
            <a:spAutoFit/>
          </a:bodyPr>
          <a:lstStyle/>
          <a:p>
            <a:pPr marL="0" marR="0" lvl="0" indent="0" algn="ctr" defTabSz="844083" rtl="0" eaLnBrk="1" fontAlgn="base" latinLnBrk="0" hangingPunct="1">
              <a:lnSpc>
                <a:spcPct val="100000"/>
              </a:lnSpc>
              <a:spcBef>
                <a:spcPts val="1662"/>
              </a:spcBef>
              <a:spcAft>
                <a:spcPct val="0"/>
              </a:spcAft>
              <a:buClrTx/>
              <a:buSzTx/>
              <a:buFontTx/>
              <a:buNone/>
              <a:tabLst>
                <a:tab pos="578857" algn="l"/>
              </a:tabLst>
              <a:defRPr/>
            </a:pPr>
            <a:r>
              <a:rPr kumimoji="1" lang="ja-JP" altLang="en-US" sz="222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早期診断や早期治療と適切な薬物療法の継続が重要である</a:t>
            </a:r>
          </a:p>
        </p:txBody>
      </p:sp>
      <p:sp>
        <p:nvSpPr>
          <p:cNvPr id="55" name="正方形/長方形 54"/>
          <p:cNvSpPr/>
          <p:nvPr/>
        </p:nvSpPr>
        <p:spPr>
          <a:xfrm>
            <a:off x="3067357" y="6451971"/>
            <a:ext cx="5915734" cy="320088"/>
          </a:xfrm>
          <a:prstGeom prst="rect">
            <a:avLst/>
          </a:prstGeom>
        </p:spPr>
        <p:txBody>
          <a:bodyPr wrap="square">
            <a:spAutoFit/>
          </a:bodyPr>
          <a:lstStyle/>
          <a:p>
            <a:pPr marL="0" marR="0" lvl="0" indent="0" algn="r" defTabSz="844083" rtl="0" eaLnBrk="1" fontAlgn="base" latinLnBrk="0" hangingPunct="1">
              <a:lnSpc>
                <a:spcPct val="100000"/>
              </a:lnSpc>
              <a:spcBef>
                <a:spcPts val="2215"/>
              </a:spcBef>
              <a:spcAft>
                <a:spcPct val="0"/>
              </a:spcAft>
              <a:buClrTx/>
              <a:buSzTx/>
              <a:buFontTx/>
              <a:buNone/>
              <a:tabLst>
                <a:tab pos="334124" algn="l"/>
              </a:tabLst>
              <a:defRPr/>
            </a:pPr>
            <a:r>
              <a:rPr kumimoji="1" lang="en-US" altLang="ja-JP" sz="148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8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進行の速度や薬物の効果には個人差がある。</a:t>
            </a:r>
            <a:endParaRPr kumimoji="1" lang="en-US" altLang="ja-JP" sz="148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正方形/長方形 6">
            <a:extLst>
              <a:ext uri="{FF2B5EF4-FFF2-40B4-BE49-F238E27FC236}">
                <a16:creationId xmlns:a16="http://schemas.microsoft.com/office/drawing/2014/main" id="{48B2520C-C980-4448-93D5-14EA7D539628}"/>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Rectangle 10">
            <a:extLst>
              <a:ext uri="{FF2B5EF4-FFF2-40B4-BE49-F238E27FC236}">
                <a16:creationId xmlns:a16="http://schemas.microsoft.com/office/drawing/2014/main" id="{CC96FBF9-8A98-48CF-866C-FFDF282A21E5}"/>
              </a:ext>
            </a:extLst>
          </p:cNvPr>
          <p:cNvSpPr>
            <a:spLocks noChangeArrowheads="1"/>
          </p:cNvSpPr>
          <p:nvPr/>
        </p:nvSpPr>
        <p:spPr bwMode="auto">
          <a:xfrm>
            <a:off x="127249" y="69344"/>
            <a:ext cx="89231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アルツハイマー型認知症 </a:t>
            </a: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臨床症状の経過と</a:t>
            </a: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Arial Unicode MS" panose="020B0604020202020204" pitchFamily="50" charset="-128"/>
              </a:rPr>
              <a:t>薬物療法の効果</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lang="en-US" altLang="ja-JP" sz="1600" b="1" dirty="0">
                <a:solidFill>
                  <a:srgbClr val="000000"/>
                </a:solidFill>
                <a:latin typeface="BIZ UDPゴシック" panose="020B0400000000000000" pitchFamily="50" charset="-128"/>
                <a:ea typeface="BIZ UDPゴシック" panose="020B0400000000000000" pitchFamily="50" charset="-128"/>
              </a:rPr>
              <a:t>19</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8741061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矢印: 下 72">
            <a:extLst>
              <a:ext uri="{FF2B5EF4-FFF2-40B4-BE49-F238E27FC236}">
                <a16:creationId xmlns:a16="http://schemas.microsoft.com/office/drawing/2014/main" id="{34C98282-01B9-488B-81BC-BD931D1071AE}"/>
              </a:ext>
            </a:extLst>
          </p:cNvPr>
          <p:cNvSpPr/>
          <p:nvPr/>
        </p:nvSpPr>
        <p:spPr bwMode="auto">
          <a:xfrm>
            <a:off x="2899953" y="3846180"/>
            <a:ext cx="292931" cy="531692"/>
          </a:xfrm>
          <a:prstGeom prst="downArrow">
            <a:avLst/>
          </a:prstGeom>
          <a:solidFill>
            <a:srgbClr val="B96563"/>
          </a:solidFill>
          <a:ln w="12700" algn="ctr">
            <a:noFill/>
            <a:miter lim="800000"/>
            <a:headEnd/>
            <a:tailEnd/>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base" latinLnBrk="0" hangingPunct="1">
              <a:lnSpc>
                <a:spcPct val="80000"/>
              </a:lnSpc>
              <a:spcBef>
                <a:spcPct val="0"/>
              </a:spcBef>
              <a:spcAft>
                <a:spcPct val="0"/>
              </a:spcAft>
              <a:buClrTx/>
              <a:buSzTx/>
              <a:buFontTx/>
              <a:buNone/>
              <a:tabLst/>
              <a:defRPr/>
            </a:pPr>
            <a:endPar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矢印: 下 5">
            <a:extLst>
              <a:ext uri="{FF2B5EF4-FFF2-40B4-BE49-F238E27FC236}">
                <a16:creationId xmlns:a16="http://schemas.microsoft.com/office/drawing/2014/main" id="{A67688AF-2332-43E3-91DA-52737C80AEF9}"/>
              </a:ext>
            </a:extLst>
          </p:cNvPr>
          <p:cNvSpPr/>
          <p:nvPr/>
        </p:nvSpPr>
        <p:spPr bwMode="auto">
          <a:xfrm>
            <a:off x="571476" y="2703658"/>
            <a:ext cx="292931" cy="531692"/>
          </a:xfrm>
          <a:prstGeom prst="downArrow">
            <a:avLst/>
          </a:prstGeom>
          <a:solidFill>
            <a:srgbClr val="B96563"/>
          </a:solidFill>
          <a:ln w="12700" algn="ctr">
            <a:noFill/>
            <a:miter lim="800000"/>
            <a:headEnd/>
            <a:tailEnd/>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base" latinLnBrk="0" hangingPunct="1">
              <a:lnSpc>
                <a:spcPct val="80000"/>
              </a:lnSpc>
              <a:spcBef>
                <a:spcPct val="0"/>
              </a:spcBef>
              <a:spcAft>
                <a:spcPct val="0"/>
              </a:spcAft>
              <a:buClrTx/>
              <a:buSzTx/>
              <a:buFontTx/>
              <a:buNone/>
              <a:tabLst/>
              <a:defRPr/>
            </a:pPr>
            <a:endPar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82" name="矢印: 下 81">
            <a:extLst>
              <a:ext uri="{FF2B5EF4-FFF2-40B4-BE49-F238E27FC236}">
                <a16:creationId xmlns:a16="http://schemas.microsoft.com/office/drawing/2014/main" id="{8DC7956A-6F57-47B1-8464-2125CA16FE8A}"/>
              </a:ext>
            </a:extLst>
          </p:cNvPr>
          <p:cNvSpPr/>
          <p:nvPr/>
        </p:nvSpPr>
        <p:spPr bwMode="auto">
          <a:xfrm>
            <a:off x="1713955" y="3833191"/>
            <a:ext cx="292931" cy="531692"/>
          </a:xfrm>
          <a:prstGeom prst="downArrow">
            <a:avLst/>
          </a:prstGeom>
          <a:solidFill>
            <a:srgbClr val="B96563"/>
          </a:solidFill>
          <a:ln w="12700" algn="ctr">
            <a:noFill/>
            <a:miter lim="800000"/>
            <a:headEnd/>
            <a:tailEnd/>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base" latinLnBrk="0" hangingPunct="1">
              <a:lnSpc>
                <a:spcPct val="80000"/>
              </a:lnSpc>
              <a:spcBef>
                <a:spcPct val="0"/>
              </a:spcBef>
              <a:spcAft>
                <a:spcPct val="0"/>
              </a:spcAft>
              <a:buClrTx/>
              <a:buSzTx/>
              <a:buFontTx/>
              <a:buNone/>
              <a:tabLst/>
              <a:defRPr/>
            </a:pPr>
            <a:endPar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83" name="矢印: 下 82">
            <a:extLst>
              <a:ext uri="{FF2B5EF4-FFF2-40B4-BE49-F238E27FC236}">
                <a16:creationId xmlns:a16="http://schemas.microsoft.com/office/drawing/2014/main" id="{1B0C8A29-01DB-4AA0-BD1F-1B62B60D5E33}"/>
              </a:ext>
            </a:extLst>
          </p:cNvPr>
          <p:cNvSpPr/>
          <p:nvPr/>
        </p:nvSpPr>
        <p:spPr bwMode="auto">
          <a:xfrm>
            <a:off x="4191300" y="5145548"/>
            <a:ext cx="292931" cy="531692"/>
          </a:xfrm>
          <a:prstGeom prst="downArrow">
            <a:avLst/>
          </a:prstGeom>
          <a:solidFill>
            <a:srgbClr val="B96563"/>
          </a:solidFill>
          <a:ln w="12700" algn="ctr">
            <a:noFill/>
            <a:miter lim="800000"/>
            <a:headEnd/>
            <a:tailEnd/>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base" latinLnBrk="0" hangingPunct="1">
              <a:lnSpc>
                <a:spcPct val="80000"/>
              </a:lnSpc>
              <a:spcBef>
                <a:spcPct val="0"/>
              </a:spcBef>
              <a:spcAft>
                <a:spcPct val="0"/>
              </a:spcAft>
              <a:buClrTx/>
              <a:buSzTx/>
              <a:buFontTx/>
              <a:buNone/>
              <a:tabLst/>
              <a:defRPr/>
            </a:pPr>
            <a:endPar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84" name="矢印: 下 83">
            <a:extLst>
              <a:ext uri="{FF2B5EF4-FFF2-40B4-BE49-F238E27FC236}">
                <a16:creationId xmlns:a16="http://schemas.microsoft.com/office/drawing/2014/main" id="{69FFCF17-0EB3-4012-B47A-FF0B85C22E99}"/>
              </a:ext>
            </a:extLst>
          </p:cNvPr>
          <p:cNvSpPr/>
          <p:nvPr/>
        </p:nvSpPr>
        <p:spPr bwMode="auto">
          <a:xfrm>
            <a:off x="7187644" y="3930162"/>
            <a:ext cx="292931" cy="531692"/>
          </a:xfrm>
          <a:prstGeom prst="downArrow">
            <a:avLst/>
          </a:prstGeom>
          <a:solidFill>
            <a:srgbClr val="B96563"/>
          </a:solidFill>
          <a:ln w="12700" algn="ctr">
            <a:noFill/>
            <a:miter lim="800000"/>
            <a:headEnd/>
            <a:tailEnd/>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base" latinLnBrk="0" hangingPunct="1">
              <a:lnSpc>
                <a:spcPct val="80000"/>
              </a:lnSpc>
              <a:spcBef>
                <a:spcPct val="0"/>
              </a:spcBef>
              <a:spcAft>
                <a:spcPct val="0"/>
              </a:spcAft>
              <a:buClrTx/>
              <a:buSzTx/>
              <a:buFontTx/>
              <a:buNone/>
              <a:tabLst/>
              <a:defRPr/>
            </a:pPr>
            <a:endPar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85" name="矢印: 下 84">
            <a:extLst>
              <a:ext uri="{FF2B5EF4-FFF2-40B4-BE49-F238E27FC236}">
                <a16:creationId xmlns:a16="http://schemas.microsoft.com/office/drawing/2014/main" id="{1F37E970-9025-4B5E-ADB8-DCE7EF388B80}"/>
              </a:ext>
            </a:extLst>
          </p:cNvPr>
          <p:cNvSpPr/>
          <p:nvPr/>
        </p:nvSpPr>
        <p:spPr bwMode="auto">
          <a:xfrm>
            <a:off x="8206007" y="2875476"/>
            <a:ext cx="292931" cy="531692"/>
          </a:xfrm>
          <a:prstGeom prst="downArrow">
            <a:avLst/>
          </a:prstGeom>
          <a:solidFill>
            <a:srgbClr val="B96563"/>
          </a:solidFill>
          <a:ln w="12700" algn="ctr">
            <a:noFill/>
            <a:miter lim="800000"/>
            <a:headEnd/>
            <a:tailEnd/>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base" latinLnBrk="0" hangingPunct="1">
              <a:lnSpc>
                <a:spcPct val="80000"/>
              </a:lnSpc>
              <a:spcBef>
                <a:spcPct val="0"/>
              </a:spcBef>
              <a:spcAft>
                <a:spcPct val="0"/>
              </a:spcAft>
              <a:buClrTx/>
              <a:buSzTx/>
              <a:buFontTx/>
              <a:buNone/>
              <a:tabLst/>
              <a:defRPr/>
            </a:pPr>
            <a:endPar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86" name="矢印: 下 85">
            <a:extLst>
              <a:ext uri="{FF2B5EF4-FFF2-40B4-BE49-F238E27FC236}">
                <a16:creationId xmlns:a16="http://schemas.microsoft.com/office/drawing/2014/main" id="{A04CA84A-407A-4946-B208-B38983D53FEF}"/>
              </a:ext>
            </a:extLst>
          </p:cNvPr>
          <p:cNvSpPr/>
          <p:nvPr/>
        </p:nvSpPr>
        <p:spPr bwMode="auto">
          <a:xfrm>
            <a:off x="5991378" y="5147133"/>
            <a:ext cx="292931" cy="531692"/>
          </a:xfrm>
          <a:prstGeom prst="downArrow">
            <a:avLst/>
          </a:prstGeom>
          <a:solidFill>
            <a:srgbClr val="B96563"/>
          </a:solidFill>
          <a:ln w="12700" algn="ctr">
            <a:noFill/>
            <a:miter lim="800000"/>
            <a:headEnd/>
            <a:tailEnd/>
          </a:ln>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base" latinLnBrk="0" hangingPunct="1">
              <a:lnSpc>
                <a:spcPct val="80000"/>
              </a:lnSpc>
              <a:spcBef>
                <a:spcPct val="0"/>
              </a:spcBef>
              <a:spcAft>
                <a:spcPct val="0"/>
              </a:spcAft>
              <a:buClrTx/>
              <a:buSzTx/>
              <a:buFontTx/>
              <a:buNone/>
              <a:tabLst/>
              <a:defRPr/>
            </a:pPr>
            <a:endPar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3" name="Rectangle 17"/>
          <p:cNvSpPr>
            <a:spLocks noChangeArrowheads="1"/>
          </p:cNvSpPr>
          <p:nvPr/>
        </p:nvSpPr>
        <p:spPr bwMode="auto">
          <a:xfrm>
            <a:off x="4971974" y="6489466"/>
            <a:ext cx="4004622" cy="274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marL="355600" indent="-355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328254" marR="0" lvl="0" indent="-328254" algn="r" defTabSz="844083" rtl="0" eaLnBrk="1" fontAlgn="base" latinLnBrk="0" hangingPunct="1">
              <a:lnSpc>
                <a:spcPct val="80000"/>
              </a:lnSpc>
              <a:spcBef>
                <a:spcPct val="20000"/>
              </a:spcBef>
              <a:spcAft>
                <a:spcPct val="0"/>
              </a:spcAft>
              <a:buClrTx/>
              <a:buSzTx/>
              <a:buFont typeface="Arial" panose="020B0604020202020204" pitchFamily="34" charset="0"/>
              <a:buNone/>
              <a:tabLst/>
              <a:defRPr/>
            </a:pPr>
            <a:r>
              <a:rPr kumimoji="1" lang="zh-CN"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八森淳 老年精神医学雑誌 </a:t>
            </a:r>
            <a:r>
              <a:rPr kumimoji="1" lang="en-US" altLang="zh-CN"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2009</a:t>
            </a: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を引用・改変</a:t>
            </a:r>
          </a:p>
        </p:txBody>
      </p:sp>
      <p:cxnSp>
        <p:nvCxnSpPr>
          <p:cNvPr id="44" name="直線コネクタ 43"/>
          <p:cNvCxnSpPr/>
          <p:nvPr/>
        </p:nvCxnSpPr>
        <p:spPr bwMode="auto">
          <a:xfrm>
            <a:off x="7965785" y="2071952"/>
            <a:ext cx="0" cy="442128"/>
          </a:xfrm>
          <a:prstGeom prst="line">
            <a:avLst/>
          </a:prstGeom>
          <a:noFill/>
          <a:ln w="22225" cap="flat" cmpd="sng" algn="ctr">
            <a:solidFill>
              <a:schemeClr val="tx1"/>
            </a:solidFill>
            <a:prstDash val="solid"/>
            <a:round/>
            <a:headEnd type="none" w="med" len="med"/>
            <a:tailEnd type="none" w="med" len="med"/>
          </a:ln>
          <a:effectLst/>
        </p:spPr>
      </p:cxnSp>
      <p:cxnSp>
        <p:nvCxnSpPr>
          <p:cNvPr id="51" name="直線コネクタ 50"/>
          <p:cNvCxnSpPr/>
          <p:nvPr/>
        </p:nvCxnSpPr>
        <p:spPr bwMode="auto">
          <a:xfrm>
            <a:off x="4361871" y="1598155"/>
            <a:ext cx="0" cy="485191"/>
          </a:xfrm>
          <a:prstGeom prst="line">
            <a:avLst/>
          </a:prstGeom>
          <a:noFill/>
          <a:ln w="22225" cap="flat" cmpd="sng" algn="ctr">
            <a:solidFill>
              <a:schemeClr val="tx1"/>
            </a:solidFill>
            <a:prstDash val="solid"/>
            <a:round/>
            <a:headEnd type="none" w="med" len="med"/>
            <a:tailEnd type="none" w="med" len="med"/>
          </a:ln>
          <a:effectLst/>
        </p:spPr>
      </p:cxnSp>
      <p:sp>
        <p:nvSpPr>
          <p:cNvPr id="329731" name="Freeform 9"/>
          <p:cNvSpPr>
            <a:spLocks/>
          </p:cNvSpPr>
          <p:nvPr/>
        </p:nvSpPr>
        <p:spPr bwMode="auto">
          <a:xfrm>
            <a:off x="5371457" y="3678484"/>
            <a:ext cx="0" cy="580170"/>
          </a:xfrm>
          <a:custGeom>
            <a:avLst/>
            <a:gdLst>
              <a:gd name="T0" fmla="*/ 0 w 2"/>
              <a:gd name="T1" fmla="*/ 0 h 298"/>
              <a:gd name="T2" fmla="*/ 2147483646 w 2"/>
              <a:gd name="T3" fmla="*/ 2147483646 h 298"/>
              <a:gd name="T4" fmla="*/ 0 60000 65536"/>
              <a:gd name="T5" fmla="*/ 0 60000 65536"/>
              <a:gd name="T6" fmla="*/ 0 w 2"/>
              <a:gd name="T7" fmla="*/ 0 h 298"/>
              <a:gd name="T8" fmla="*/ 2 w 2"/>
              <a:gd name="T9" fmla="*/ 298 h 298"/>
            </a:gdLst>
            <a:ahLst/>
            <a:cxnLst>
              <a:cxn ang="T4">
                <a:pos x="T0" y="T1"/>
              </a:cxn>
              <a:cxn ang="T5">
                <a:pos x="T2" y="T3"/>
              </a:cxn>
            </a:cxnLst>
            <a:rect l="T6" t="T7" r="T8" b="T9"/>
            <a:pathLst>
              <a:path w="2" h="298">
                <a:moveTo>
                  <a:pt x="0" y="0"/>
                </a:moveTo>
                <a:lnTo>
                  <a:pt x="2" y="298"/>
                </a:lnTo>
              </a:path>
            </a:pathLst>
          </a:custGeom>
          <a:solidFill>
            <a:schemeClr val="bg1"/>
          </a:solidFill>
          <a:ln w="22225">
            <a:solidFill>
              <a:schemeClr val="tx1"/>
            </a:solidFill>
            <a:round/>
            <a:headEnd/>
            <a:tailEnd/>
          </a:ln>
        </p:spPr>
        <p:txBody>
          <a:bodyPr wrap="none" anchor="b" anchorCtr="0"/>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29732" name="Freeform 10"/>
          <p:cNvSpPr>
            <a:spLocks/>
          </p:cNvSpPr>
          <p:nvPr/>
        </p:nvSpPr>
        <p:spPr bwMode="auto">
          <a:xfrm>
            <a:off x="5981717" y="2512669"/>
            <a:ext cx="1611" cy="447782"/>
          </a:xfrm>
          <a:custGeom>
            <a:avLst/>
            <a:gdLst>
              <a:gd name="T0" fmla="*/ 0 w 1"/>
              <a:gd name="T1" fmla="*/ 0 h 230"/>
              <a:gd name="T2" fmla="*/ 0 w 1"/>
              <a:gd name="T3" fmla="*/ 2147483646 h 230"/>
              <a:gd name="T4" fmla="*/ 0 60000 65536"/>
              <a:gd name="T5" fmla="*/ 0 60000 65536"/>
              <a:gd name="T6" fmla="*/ 0 w 1"/>
              <a:gd name="T7" fmla="*/ 0 h 230"/>
              <a:gd name="T8" fmla="*/ 1 w 1"/>
              <a:gd name="T9" fmla="*/ 230 h 230"/>
            </a:gdLst>
            <a:ahLst/>
            <a:cxnLst>
              <a:cxn ang="T4">
                <a:pos x="T0" y="T1"/>
              </a:cxn>
              <a:cxn ang="T5">
                <a:pos x="T2" y="T3"/>
              </a:cxn>
            </a:cxnLst>
            <a:rect l="T6" t="T7" r="T8" b="T9"/>
            <a:pathLst>
              <a:path w="1" h="230">
                <a:moveTo>
                  <a:pt x="0" y="0"/>
                </a:moveTo>
                <a:lnTo>
                  <a:pt x="0" y="230"/>
                </a:lnTo>
              </a:path>
            </a:pathLst>
          </a:custGeom>
          <a:solidFill>
            <a:schemeClr val="bg1"/>
          </a:solidFill>
          <a:ln w="22225">
            <a:solidFill>
              <a:schemeClr val="tx1"/>
            </a:solidFill>
            <a:round/>
            <a:headEnd/>
            <a:tailEnd/>
          </a:ln>
        </p:spPr>
        <p:txBody>
          <a:bodyPr wrap="none" anchor="b" anchorCtr="0"/>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29733" name="Freeform 11"/>
          <p:cNvSpPr>
            <a:spLocks/>
          </p:cNvSpPr>
          <p:nvPr/>
        </p:nvSpPr>
        <p:spPr bwMode="auto">
          <a:xfrm>
            <a:off x="2804823" y="2559392"/>
            <a:ext cx="1610" cy="416632"/>
          </a:xfrm>
          <a:custGeom>
            <a:avLst/>
            <a:gdLst>
              <a:gd name="T0" fmla="*/ 0 w 1"/>
              <a:gd name="T1" fmla="*/ 0 h 214"/>
              <a:gd name="T2" fmla="*/ 0 w 1"/>
              <a:gd name="T3" fmla="*/ 2147483646 h 214"/>
              <a:gd name="T4" fmla="*/ 0 60000 65536"/>
              <a:gd name="T5" fmla="*/ 0 60000 65536"/>
              <a:gd name="T6" fmla="*/ 0 w 1"/>
              <a:gd name="T7" fmla="*/ 0 h 214"/>
              <a:gd name="T8" fmla="*/ 1 w 1"/>
              <a:gd name="T9" fmla="*/ 214 h 214"/>
            </a:gdLst>
            <a:ahLst/>
            <a:cxnLst>
              <a:cxn ang="T4">
                <a:pos x="T0" y="T1"/>
              </a:cxn>
              <a:cxn ang="T5">
                <a:pos x="T2" y="T3"/>
              </a:cxn>
            </a:cxnLst>
            <a:rect l="T6" t="T7" r="T8" b="T9"/>
            <a:pathLst>
              <a:path w="1" h="214">
                <a:moveTo>
                  <a:pt x="0" y="0"/>
                </a:moveTo>
                <a:lnTo>
                  <a:pt x="0" y="214"/>
                </a:lnTo>
              </a:path>
            </a:pathLst>
          </a:custGeom>
          <a:solidFill>
            <a:schemeClr val="bg1"/>
          </a:solidFill>
          <a:ln w="22225">
            <a:solidFill>
              <a:schemeClr val="tx1"/>
            </a:solidFill>
            <a:round/>
            <a:headEnd/>
            <a:tailEnd/>
          </a:ln>
        </p:spPr>
        <p:txBody>
          <a:bodyPr wrap="none" anchor="b" anchorCtr="0"/>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29734" name="Freeform 12"/>
          <p:cNvSpPr>
            <a:spLocks/>
          </p:cNvSpPr>
          <p:nvPr/>
        </p:nvSpPr>
        <p:spPr bwMode="auto">
          <a:xfrm>
            <a:off x="1862864" y="2970185"/>
            <a:ext cx="1738999" cy="527604"/>
          </a:xfrm>
          <a:custGeom>
            <a:avLst/>
            <a:gdLst>
              <a:gd name="T0" fmla="*/ 2147483646 w 1080"/>
              <a:gd name="T1" fmla="*/ 2147483646 h 271"/>
              <a:gd name="T2" fmla="*/ 2147483646 w 1080"/>
              <a:gd name="T3" fmla="*/ 0 h 271"/>
              <a:gd name="T4" fmla="*/ 0 w 1080"/>
              <a:gd name="T5" fmla="*/ 0 h 271"/>
              <a:gd name="T6" fmla="*/ 2147483646 w 1080"/>
              <a:gd name="T7" fmla="*/ 2147483646 h 271"/>
              <a:gd name="T8" fmla="*/ 0 60000 65536"/>
              <a:gd name="T9" fmla="*/ 0 60000 65536"/>
              <a:gd name="T10" fmla="*/ 0 60000 65536"/>
              <a:gd name="T11" fmla="*/ 0 60000 65536"/>
              <a:gd name="T12" fmla="*/ 0 w 1080"/>
              <a:gd name="T13" fmla="*/ 0 h 271"/>
              <a:gd name="T14" fmla="*/ 1080 w 1080"/>
              <a:gd name="T15" fmla="*/ 271 h 271"/>
            </a:gdLst>
            <a:ahLst/>
            <a:cxnLst>
              <a:cxn ang="T8">
                <a:pos x="T0" y="T1"/>
              </a:cxn>
              <a:cxn ang="T9">
                <a:pos x="T2" y="T3"/>
              </a:cxn>
              <a:cxn ang="T10">
                <a:pos x="T4" y="T5"/>
              </a:cxn>
              <a:cxn ang="T11">
                <a:pos x="T6" y="T7"/>
              </a:cxn>
            </a:cxnLst>
            <a:rect l="T12" t="T13" r="T14" b="T15"/>
            <a:pathLst>
              <a:path w="1080" h="271">
                <a:moveTo>
                  <a:pt x="1077" y="249"/>
                </a:moveTo>
                <a:lnTo>
                  <a:pt x="1080" y="0"/>
                </a:lnTo>
                <a:lnTo>
                  <a:pt x="0" y="0"/>
                </a:lnTo>
                <a:lnTo>
                  <a:pt x="1" y="271"/>
                </a:lnTo>
              </a:path>
            </a:pathLst>
          </a:custGeom>
          <a:solidFill>
            <a:schemeClr val="bg1"/>
          </a:solidFill>
          <a:ln w="22225">
            <a:solidFill>
              <a:schemeClr val="tx1"/>
            </a:solidFill>
            <a:round/>
            <a:headEnd/>
            <a:tailEnd/>
          </a:ln>
        </p:spPr>
        <p:txBody>
          <a:bodyPr wrap="none" anchor="b" anchorCtr="0"/>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29735" name="Freeform 13"/>
          <p:cNvSpPr>
            <a:spLocks/>
          </p:cNvSpPr>
          <p:nvPr/>
        </p:nvSpPr>
        <p:spPr bwMode="auto">
          <a:xfrm>
            <a:off x="5363406" y="2960449"/>
            <a:ext cx="1545777" cy="498402"/>
          </a:xfrm>
          <a:custGeom>
            <a:avLst/>
            <a:gdLst>
              <a:gd name="T0" fmla="*/ 2147483646 w 960"/>
              <a:gd name="T1" fmla="*/ 2147483646 h 256"/>
              <a:gd name="T2" fmla="*/ 2147483646 w 960"/>
              <a:gd name="T3" fmla="*/ 0 h 256"/>
              <a:gd name="T4" fmla="*/ 0 w 960"/>
              <a:gd name="T5" fmla="*/ 0 h 256"/>
              <a:gd name="T6" fmla="*/ 2147483646 w 960"/>
              <a:gd name="T7" fmla="*/ 2147483646 h 256"/>
              <a:gd name="T8" fmla="*/ 0 60000 65536"/>
              <a:gd name="T9" fmla="*/ 0 60000 65536"/>
              <a:gd name="T10" fmla="*/ 0 60000 65536"/>
              <a:gd name="T11" fmla="*/ 0 60000 65536"/>
              <a:gd name="T12" fmla="*/ 0 w 960"/>
              <a:gd name="T13" fmla="*/ 0 h 256"/>
              <a:gd name="T14" fmla="*/ 960 w 960"/>
              <a:gd name="T15" fmla="*/ 256 h 256"/>
            </a:gdLst>
            <a:ahLst/>
            <a:cxnLst>
              <a:cxn ang="T8">
                <a:pos x="T0" y="T1"/>
              </a:cxn>
              <a:cxn ang="T9">
                <a:pos x="T2" y="T3"/>
              </a:cxn>
              <a:cxn ang="T10">
                <a:pos x="T4" y="T5"/>
              </a:cxn>
              <a:cxn ang="T11">
                <a:pos x="T6" y="T7"/>
              </a:cxn>
            </a:cxnLst>
            <a:rect l="T12" t="T13" r="T14" b="T15"/>
            <a:pathLst>
              <a:path w="960" h="256">
                <a:moveTo>
                  <a:pt x="959" y="256"/>
                </a:moveTo>
                <a:lnTo>
                  <a:pt x="960" y="0"/>
                </a:lnTo>
                <a:lnTo>
                  <a:pt x="0" y="0"/>
                </a:lnTo>
                <a:lnTo>
                  <a:pt x="4" y="235"/>
                </a:lnTo>
              </a:path>
            </a:pathLst>
          </a:custGeom>
          <a:solidFill>
            <a:schemeClr val="bg1"/>
          </a:solidFill>
          <a:ln w="22225">
            <a:solidFill>
              <a:schemeClr val="tx1"/>
            </a:solidFill>
            <a:round/>
            <a:headEnd/>
            <a:tailEnd/>
          </a:ln>
        </p:spPr>
        <p:txBody>
          <a:bodyPr wrap="none" anchor="b" anchorCtr="0"/>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29736" name="Freeform 14"/>
          <p:cNvSpPr>
            <a:spLocks/>
          </p:cNvSpPr>
          <p:nvPr/>
        </p:nvSpPr>
        <p:spPr bwMode="auto">
          <a:xfrm>
            <a:off x="4361871" y="4254759"/>
            <a:ext cx="1755102" cy="397163"/>
          </a:xfrm>
          <a:custGeom>
            <a:avLst/>
            <a:gdLst>
              <a:gd name="T0" fmla="*/ 2147483646 w 1090"/>
              <a:gd name="T1" fmla="*/ 2147483646 h 204"/>
              <a:gd name="T2" fmla="*/ 2147483646 w 1090"/>
              <a:gd name="T3" fmla="*/ 0 h 204"/>
              <a:gd name="T4" fmla="*/ 0 w 1090"/>
              <a:gd name="T5" fmla="*/ 0 h 204"/>
              <a:gd name="T6" fmla="*/ 0 w 1090"/>
              <a:gd name="T7" fmla="*/ 2147483646 h 204"/>
              <a:gd name="T8" fmla="*/ 0 60000 65536"/>
              <a:gd name="T9" fmla="*/ 0 60000 65536"/>
              <a:gd name="T10" fmla="*/ 0 60000 65536"/>
              <a:gd name="T11" fmla="*/ 0 60000 65536"/>
              <a:gd name="T12" fmla="*/ 0 w 1090"/>
              <a:gd name="T13" fmla="*/ 0 h 204"/>
              <a:gd name="T14" fmla="*/ 1090 w 1090"/>
              <a:gd name="T15" fmla="*/ 204 h 204"/>
            </a:gdLst>
            <a:ahLst/>
            <a:cxnLst>
              <a:cxn ang="T8">
                <a:pos x="T0" y="T1"/>
              </a:cxn>
              <a:cxn ang="T9">
                <a:pos x="T2" y="T3"/>
              </a:cxn>
              <a:cxn ang="T10">
                <a:pos x="T4" y="T5"/>
              </a:cxn>
              <a:cxn ang="T11">
                <a:pos x="T6" y="T7"/>
              </a:cxn>
            </a:cxnLst>
            <a:rect l="T12" t="T13" r="T14" b="T15"/>
            <a:pathLst>
              <a:path w="1090" h="204">
                <a:moveTo>
                  <a:pt x="1088" y="204"/>
                </a:moveTo>
                <a:lnTo>
                  <a:pt x="1090" y="0"/>
                </a:lnTo>
                <a:lnTo>
                  <a:pt x="0" y="0"/>
                </a:lnTo>
                <a:lnTo>
                  <a:pt x="0" y="201"/>
                </a:lnTo>
              </a:path>
            </a:pathLst>
          </a:custGeom>
          <a:solidFill>
            <a:schemeClr val="bg1"/>
          </a:solidFill>
          <a:ln w="22225">
            <a:solidFill>
              <a:schemeClr val="tx1"/>
            </a:solidFill>
            <a:round/>
            <a:headEnd/>
            <a:tailEnd/>
          </a:ln>
        </p:spPr>
        <p:txBody>
          <a:bodyPr wrap="none" anchor="b" anchorCtr="0"/>
          <a:lstStyle/>
          <a:p>
            <a:pPr marL="0" marR="0" lvl="0" indent="0" algn="l" defTabSz="844083" rtl="0" eaLnBrk="0" fontAlgn="base" latinLnBrk="0" hangingPunct="0">
              <a:lnSpc>
                <a:spcPct val="100000"/>
              </a:lnSpc>
              <a:spcBef>
                <a:spcPct val="0"/>
              </a:spcBef>
              <a:spcAft>
                <a:spcPct val="0"/>
              </a:spcAft>
              <a:buClrTx/>
              <a:buSzTx/>
              <a:buFontTx/>
              <a:buNone/>
              <a:tabLst/>
              <a:defRPr/>
            </a:pPr>
            <a:endParaRPr kumimoji="1" lang="ja-JP" altLang="en-US" sz="1662"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cxnSp>
        <p:nvCxnSpPr>
          <p:cNvPr id="4" name="直線コネクタ 3"/>
          <p:cNvCxnSpPr/>
          <p:nvPr/>
        </p:nvCxnSpPr>
        <p:spPr bwMode="auto">
          <a:xfrm flipV="1">
            <a:off x="1248554" y="2084009"/>
            <a:ext cx="6714496" cy="0"/>
          </a:xfrm>
          <a:prstGeom prst="line">
            <a:avLst/>
          </a:prstGeom>
          <a:noFill/>
          <a:ln w="22225" cap="flat" cmpd="sng" algn="ctr">
            <a:solidFill>
              <a:schemeClr val="tx1"/>
            </a:solidFill>
            <a:prstDash val="solid"/>
            <a:round/>
            <a:headEnd type="none" w="med" len="med"/>
            <a:tailEnd type="none" w="med" len="med"/>
          </a:ln>
          <a:effectLst/>
        </p:spPr>
      </p:cxnSp>
      <p:cxnSp>
        <p:nvCxnSpPr>
          <p:cNvPr id="45" name="直線コネクタ 44"/>
          <p:cNvCxnSpPr/>
          <p:nvPr/>
        </p:nvCxnSpPr>
        <p:spPr bwMode="auto">
          <a:xfrm>
            <a:off x="1248554" y="2075473"/>
            <a:ext cx="0" cy="442128"/>
          </a:xfrm>
          <a:prstGeom prst="line">
            <a:avLst/>
          </a:prstGeom>
          <a:noFill/>
          <a:ln w="22225" cap="flat" cmpd="sng" algn="ctr">
            <a:solidFill>
              <a:schemeClr val="tx1"/>
            </a:solidFill>
            <a:prstDash val="solid"/>
            <a:round/>
            <a:headEnd type="none" w="med" len="med"/>
            <a:tailEnd type="none" w="med" len="med"/>
          </a:ln>
          <a:effectLst/>
        </p:spPr>
      </p:cxnSp>
      <p:cxnSp>
        <p:nvCxnSpPr>
          <p:cNvPr id="48" name="直線コネクタ 47"/>
          <p:cNvCxnSpPr/>
          <p:nvPr/>
        </p:nvCxnSpPr>
        <p:spPr bwMode="auto">
          <a:xfrm>
            <a:off x="2804823" y="2069359"/>
            <a:ext cx="0" cy="442128"/>
          </a:xfrm>
          <a:prstGeom prst="line">
            <a:avLst/>
          </a:prstGeom>
          <a:noFill/>
          <a:ln w="22225" cap="flat" cmpd="sng" algn="ctr">
            <a:solidFill>
              <a:schemeClr val="tx1"/>
            </a:solidFill>
            <a:prstDash val="solid"/>
            <a:round/>
            <a:headEnd type="none" w="med" len="med"/>
            <a:tailEnd type="none" w="med" len="med"/>
          </a:ln>
          <a:effectLst/>
        </p:spPr>
      </p:cxnSp>
      <p:cxnSp>
        <p:nvCxnSpPr>
          <p:cNvPr id="49" name="直線コネクタ 48"/>
          <p:cNvCxnSpPr/>
          <p:nvPr/>
        </p:nvCxnSpPr>
        <p:spPr bwMode="auto">
          <a:xfrm>
            <a:off x="5981717" y="2069359"/>
            <a:ext cx="0" cy="442128"/>
          </a:xfrm>
          <a:prstGeom prst="line">
            <a:avLst/>
          </a:prstGeom>
          <a:noFill/>
          <a:ln w="22225" cap="flat" cmpd="sng" algn="ctr">
            <a:solidFill>
              <a:schemeClr val="tx1"/>
            </a:solidFill>
            <a:prstDash val="solid"/>
            <a:round/>
            <a:headEnd type="none" w="med" len="med"/>
            <a:tailEnd type="none" w="med" len="med"/>
          </a:ln>
          <a:effectLst/>
        </p:spPr>
      </p:cxnSp>
      <p:sp>
        <p:nvSpPr>
          <p:cNvPr id="46" name="角丸四角形 45"/>
          <p:cNvSpPr/>
          <p:nvPr/>
        </p:nvSpPr>
        <p:spPr>
          <a:xfrm>
            <a:off x="2165685" y="1319860"/>
            <a:ext cx="4447224" cy="519595"/>
          </a:xfrm>
          <a:prstGeom prst="roundRect">
            <a:avLst>
              <a:gd name="adj" fmla="val 50000"/>
            </a:avLst>
          </a:prstGeom>
          <a:solidFill>
            <a:srgbClr val="439EA3"/>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4" name="角丸四角形 53"/>
          <p:cNvSpPr/>
          <p:nvPr/>
        </p:nvSpPr>
        <p:spPr>
          <a:xfrm>
            <a:off x="7031350" y="2279163"/>
            <a:ext cx="1860923" cy="742856"/>
          </a:xfrm>
          <a:prstGeom prst="roundRect">
            <a:avLst>
              <a:gd name="adj" fmla="val 710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6" name="角丸四角形 55"/>
          <p:cNvSpPr/>
          <p:nvPr/>
        </p:nvSpPr>
        <p:spPr>
          <a:xfrm>
            <a:off x="76655" y="3238788"/>
            <a:ext cx="897231" cy="524369"/>
          </a:xfrm>
          <a:prstGeom prst="roundRect">
            <a:avLst>
              <a:gd name="adj" fmla="val 50000"/>
            </a:avLst>
          </a:prstGeom>
          <a:solidFill>
            <a:srgbClr val="B96563"/>
          </a:solid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7" name="角丸四角形 56"/>
          <p:cNvSpPr/>
          <p:nvPr/>
        </p:nvSpPr>
        <p:spPr>
          <a:xfrm>
            <a:off x="751232" y="4386859"/>
            <a:ext cx="2525538" cy="524369"/>
          </a:xfrm>
          <a:prstGeom prst="roundRect">
            <a:avLst>
              <a:gd name="adj" fmla="val 50000"/>
            </a:avLst>
          </a:prstGeom>
          <a:solidFill>
            <a:srgbClr val="B96563"/>
          </a:solid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8" name="角丸四角形 57"/>
          <p:cNvSpPr/>
          <p:nvPr/>
        </p:nvSpPr>
        <p:spPr>
          <a:xfrm>
            <a:off x="751232" y="4970957"/>
            <a:ext cx="2525538" cy="524369"/>
          </a:xfrm>
          <a:prstGeom prst="roundRect">
            <a:avLst>
              <a:gd name="adj" fmla="val 50000"/>
            </a:avLst>
          </a:prstGeom>
          <a:solidFill>
            <a:srgbClr val="B96563"/>
          </a:solid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9" name="角丸四角形 58"/>
          <p:cNvSpPr/>
          <p:nvPr/>
        </p:nvSpPr>
        <p:spPr>
          <a:xfrm>
            <a:off x="5279025" y="2276535"/>
            <a:ext cx="1395692" cy="457925"/>
          </a:xfrm>
          <a:prstGeom prst="roundRect">
            <a:avLst>
              <a:gd name="adj" fmla="val 1386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0" name="角丸四角形 59"/>
          <p:cNvSpPr/>
          <p:nvPr/>
        </p:nvSpPr>
        <p:spPr>
          <a:xfrm>
            <a:off x="1979712" y="2276535"/>
            <a:ext cx="1728000" cy="457925"/>
          </a:xfrm>
          <a:prstGeom prst="roundRect">
            <a:avLst>
              <a:gd name="adj" fmla="val 1386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1" name="角丸四角形 60"/>
          <p:cNvSpPr/>
          <p:nvPr/>
        </p:nvSpPr>
        <p:spPr>
          <a:xfrm>
            <a:off x="529940" y="2276535"/>
            <a:ext cx="1395692" cy="457925"/>
          </a:xfrm>
          <a:prstGeom prst="roundRect">
            <a:avLst>
              <a:gd name="adj" fmla="val 1386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2" name="角丸四角形 61"/>
          <p:cNvSpPr/>
          <p:nvPr/>
        </p:nvSpPr>
        <p:spPr>
          <a:xfrm>
            <a:off x="5312419" y="4461649"/>
            <a:ext cx="1661538" cy="742856"/>
          </a:xfrm>
          <a:prstGeom prst="roundRect">
            <a:avLst>
              <a:gd name="adj" fmla="val 710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3" name="角丸四角形 62"/>
          <p:cNvSpPr/>
          <p:nvPr/>
        </p:nvSpPr>
        <p:spPr>
          <a:xfrm>
            <a:off x="3517758" y="4461649"/>
            <a:ext cx="1661538" cy="742856"/>
          </a:xfrm>
          <a:prstGeom prst="roundRect">
            <a:avLst>
              <a:gd name="adj" fmla="val 710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4" name="角丸四角形 63"/>
          <p:cNvSpPr/>
          <p:nvPr/>
        </p:nvSpPr>
        <p:spPr>
          <a:xfrm>
            <a:off x="6267264" y="3237986"/>
            <a:ext cx="1362462" cy="742856"/>
          </a:xfrm>
          <a:prstGeom prst="roundRect">
            <a:avLst>
              <a:gd name="adj" fmla="val 710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5" name="角丸四角形 64"/>
          <p:cNvSpPr/>
          <p:nvPr/>
        </p:nvSpPr>
        <p:spPr>
          <a:xfrm>
            <a:off x="4523116" y="3237986"/>
            <a:ext cx="1661538" cy="742856"/>
          </a:xfrm>
          <a:prstGeom prst="roundRect">
            <a:avLst>
              <a:gd name="adj" fmla="val 710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6" name="角丸四角形 65"/>
          <p:cNvSpPr/>
          <p:nvPr/>
        </p:nvSpPr>
        <p:spPr>
          <a:xfrm>
            <a:off x="2773470" y="3237986"/>
            <a:ext cx="1661538" cy="742856"/>
          </a:xfrm>
          <a:prstGeom prst="roundRect">
            <a:avLst>
              <a:gd name="adj" fmla="val 710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7" name="角丸四角形 66"/>
          <p:cNvSpPr/>
          <p:nvPr/>
        </p:nvSpPr>
        <p:spPr>
          <a:xfrm>
            <a:off x="1019085" y="3237986"/>
            <a:ext cx="1661538" cy="742856"/>
          </a:xfrm>
          <a:prstGeom prst="roundRect">
            <a:avLst>
              <a:gd name="adj" fmla="val 7109"/>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29741" name="Rectangle 20"/>
          <p:cNvSpPr>
            <a:spLocks noChangeArrowheads="1"/>
          </p:cNvSpPr>
          <p:nvPr/>
        </p:nvSpPr>
        <p:spPr bwMode="auto">
          <a:xfrm>
            <a:off x="2072698" y="1425393"/>
            <a:ext cx="4633197" cy="365036"/>
          </a:xfrm>
          <a:prstGeom prst="rect">
            <a:avLst/>
          </a:prstGeom>
          <a:noFill/>
          <a:ln w="12700" algn="ctr">
            <a:noFill/>
            <a:miter lim="800000"/>
            <a:headEnd/>
            <a:tailEnd/>
          </a:ln>
        </p:spPr>
        <p:txBody>
          <a:bodyPr wrap="square"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en-US" altLang="ja-JP" sz="221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BPSD</a:t>
            </a:r>
            <a:r>
              <a:rPr kumimoji="1" lang="ja-JP" altLang="en-US" sz="221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の発生･悪化</a:t>
            </a:r>
          </a:p>
        </p:txBody>
      </p:sp>
      <p:sp>
        <p:nvSpPr>
          <p:cNvPr id="329742" name="Rectangle 21"/>
          <p:cNvSpPr>
            <a:spLocks noChangeArrowheads="1"/>
          </p:cNvSpPr>
          <p:nvPr/>
        </p:nvSpPr>
        <p:spPr bwMode="auto">
          <a:xfrm>
            <a:off x="551149" y="2361214"/>
            <a:ext cx="1315521" cy="296941"/>
          </a:xfrm>
          <a:prstGeom prst="rect">
            <a:avLst/>
          </a:prstGeom>
          <a:noFill/>
          <a:ln w="1270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身体疾患</a:t>
            </a:r>
          </a:p>
        </p:txBody>
      </p:sp>
      <p:sp>
        <p:nvSpPr>
          <p:cNvPr id="329743" name="Rectangle 22"/>
          <p:cNvSpPr>
            <a:spLocks noChangeArrowheads="1"/>
          </p:cNvSpPr>
          <p:nvPr/>
        </p:nvSpPr>
        <p:spPr bwMode="auto">
          <a:xfrm>
            <a:off x="1902943" y="2361214"/>
            <a:ext cx="1898408" cy="296941"/>
          </a:xfrm>
          <a:prstGeom prst="rect">
            <a:avLst/>
          </a:prstGeom>
          <a:noFill/>
          <a:ln w="1270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薬剤による影響</a:t>
            </a:r>
          </a:p>
        </p:txBody>
      </p:sp>
      <p:sp>
        <p:nvSpPr>
          <p:cNvPr id="329744" name="Rectangle 23"/>
          <p:cNvSpPr>
            <a:spLocks noChangeArrowheads="1"/>
          </p:cNvSpPr>
          <p:nvPr/>
        </p:nvSpPr>
        <p:spPr bwMode="auto">
          <a:xfrm>
            <a:off x="5369847" y="2361214"/>
            <a:ext cx="1243062" cy="296941"/>
          </a:xfrm>
          <a:prstGeom prst="rect">
            <a:avLst/>
          </a:prstGeom>
          <a:noFill/>
          <a:ln w="1270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環境要因</a:t>
            </a:r>
          </a:p>
        </p:txBody>
      </p:sp>
      <p:sp>
        <p:nvSpPr>
          <p:cNvPr id="329745" name="Rectangle 24"/>
          <p:cNvSpPr>
            <a:spLocks noChangeArrowheads="1"/>
          </p:cNvSpPr>
          <p:nvPr/>
        </p:nvSpPr>
        <p:spPr bwMode="auto">
          <a:xfrm>
            <a:off x="7040142" y="2326806"/>
            <a:ext cx="1855189" cy="603883"/>
          </a:xfrm>
          <a:prstGeom prst="rect">
            <a:avLst/>
          </a:prstGeom>
          <a:noFill/>
          <a:ln w="12700" algn="ctr">
            <a:noFill/>
            <a:miter lim="800000"/>
            <a:headEnd/>
            <a:tailEnd/>
          </a:ln>
        </p:spPr>
        <p:txBody>
          <a:bodyPr wrap="square"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認知症や症状に対する未対応</a:t>
            </a:r>
          </a:p>
        </p:txBody>
      </p:sp>
      <p:sp>
        <p:nvSpPr>
          <p:cNvPr id="329746" name="Rectangle 25"/>
          <p:cNvSpPr>
            <a:spLocks noChangeArrowheads="1"/>
          </p:cNvSpPr>
          <p:nvPr/>
        </p:nvSpPr>
        <p:spPr bwMode="auto">
          <a:xfrm>
            <a:off x="1002946" y="3287470"/>
            <a:ext cx="1652049" cy="603883"/>
          </a:xfrm>
          <a:prstGeom prst="rect">
            <a:avLst/>
          </a:prstGeom>
          <a:noFill/>
          <a:ln w="1270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身体疾患に</a:t>
            </a:r>
            <a:endParaRPr kumimoji="1" lang="en-US" altLang="ja-JP"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844083" rtl="0" eaLnBrk="1" fontAlgn="base" latinLnBrk="0" hangingPunct="1">
              <a:lnSpc>
                <a:spcPct val="100000"/>
              </a:lnSpc>
              <a:spcBef>
                <a:spcPts val="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対する薬剤</a:t>
            </a:r>
          </a:p>
        </p:txBody>
      </p:sp>
      <p:sp>
        <p:nvSpPr>
          <p:cNvPr id="329747" name="Rectangle 26"/>
          <p:cNvSpPr>
            <a:spLocks noChangeArrowheads="1"/>
          </p:cNvSpPr>
          <p:nvPr/>
        </p:nvSpPr>
        <p:spPr bwMode="auto">
          <a:xfrm>
            <a:off x="2828896" y="3287470"/>
            <a:ext cx="1606964" cy="603883"/>
          </a:xfrm>
          <a:prstGeom prst="rect">
            <a:avLst/>
          </a:prstGeom>
          <a:noFill/>
          <a:ln w="1270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en-US" altLang="ja-JP"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BPSD</a:t>
            </a: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治療目的による薬剤</a:t>
            </a:r>
          </a:p>
        </p:txBody>
      </p:sp>
      <p:sp>
        <p:nvSpPr>
          <p:cNvPr id="329748" name="Rectangle 27"/>
          <p:cNvSpPr>
            <a:spLocks noChangeArrowheads="1"/>
          </p:cNvSpPr>
          <p:nvPr/>
        </p:nvSpPr>
        <p:spPr bwMode="auto">
          <a:xfrm>
            <a:off x="4641285" y="3287470"/>
            <a:ext cx="1489421" cy="603883"/>
          </a:xfrm>
          <a:prstGeom prst="rect">
            <a:avLst/>
          </a:prstGeom>
          <a:noFill/>
          <a:ln w="1270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介護者の不適切なケア</a:t>
            </a:r>
          </a:p>
        </p:txBody>
      </p:sp>
      <p:sp>
        <p:nvSpPr>
          <p:cNvPr id="329749" name="Rectangle 28"/>
          <p:cNvSpPr>
            <a:spLocks noChangeArrowheads="1"/>
          </p:cNvSpPr>
          <p:nvPr/>
        </p:nvSpPr>
        <p:spPr bwMode="auto">
          <a:xfrm>
            <a:off x="6281791" y="3287470"/>
            <a:ext cx="1313910" cy="603883"/>
          </a:xfrm>
          <a:prstGeom prst="rect">
            <a:avLst/>
          </a:prstGeom>
          <a:noFill/>
          <a:ln w="1270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生活環境の不具合</a:t>
            </a:r>
          </a:p>
        </p:txBody>
      </p:sp>
      <p:sp>
        <p:nvSpPr>
          <p:cNvPr id="329750" name="Rectangle 29"/>
          <p:cNvSpPr>
            <a:spLocks noChangeArrowheads="1"/>
          </p:cNvSpPr>
          <p:nvPr/>
        </p:nvSpPr>
        <p:spPr bwMode="auto">
          <a:xfrm>
            <a:off x="3557839" y="4518304"/>
            <a:ext cx="1559855" cy="603883"/>
          </a:xfrm>
          <a:prstGeom prst="rect">
            <a:avLst/>
          </a:prstGeom>
          <a:noFill/>
          <a:ln w="12700" algn="ctr">
            <a:noFill/>
            <a:miter lim="800000"/>
            <a:headEnd/>
            <a:tailEnd/>
          </a:ln>
        </p:spPr>
        <p:txBody>
          <a:bodyPr wrap="square"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介護者の</a:t>
            </a:r>
            <a:endParaRPr kumimoji="1" lang="en-US" altLang="ja-JP"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844083" rtl="0" eaLnBrk="1" fontAlgn="base" latinLnBrk="0" hangingPunct="1">
              <a:lnSpc>
                <a:spcPct val="100000"/>
              </a:lnSpc>
              <a:spcBef>
                <a:spcPts val="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知識不足</a:t>
            </a:r>
          </a:p>
        </p:txBody>
      </p:sp>
      <p:sp>
        <p:nvSpPr>
          <p:cNvPr id="329751" name="Rectangle 30"/>
          <p:cNvSpPr>
            <a:spLocks noChangeArrowheads="1"/>
          </p:cNvSpPr>
          <p:nvPr/>
        </p:nvSpPr>
        <p:spPr bwMode="auto">
          <a:xfrm>
            <a:off x="5380567" y="4526203"/>
            <a:ext cx="1534554" cy="603883"/>
          </a:xfrm>
          <a:prstGeom prst="rect">
            <a:avLst/>
          </a:prstGeom>
          <a:noFill/>
          <a:ln w="12700" algn="ctr">
            <a:noFill/>
            <a:miter lim="800000"/>
            <a:headEnd/>
            <a:tailEnd/>
          </a:ln>
        </p:spPr>
        <p:txBody>
          <a:bodyPr wrap="square"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662"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介護負担からくるストレス</a:t>
            </a:r>
          </a:p>
        </p:txBody>
      </p:sp>
      <p:sp>
        <p:nvSpPr>
          <p:cNvPr id="68" name="角丸四角形 67"/>
          <p:cNvSpPr/>
          <p:nvPr/>
        </p:nvSpPr>
        <p:spPr>
          <a:xfrm>
            <a:off x="7743822" y="3395877"/>
            <a:ext cx="1296000" cy="742856"/>
          </a:xfrm>
          <a:prstGeom prst="roundRect">
            <a:avLst>
              <a:gd name="adj" fmla="val 50000"/>
            </a:avLst>
          </a:prstGeom>
          <a:solidFill>
            <a:srgbClr val="B96563"/>
          </a:solid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9" name="角丸四角形 68"/>
          <p:cNvSpPr/>
          <p:nvPr/>
        </p:nvSpPr>
        <p:spPr>
          <a:xfrm>
            <a:off x="7082954" y="4443614"/>
            <a:ext cx="1960615" cy="742856"/>
          </a:xfrm>
          <a:prstGeom prst="roundRect">
            <a:avLst>
              <a:gd name="adj" fmla="val 50000"/>
            </a:avLst>
          </a:prstGeom>
          <a:solidFill>
            <a:srgbClr val="B96563"/>
          </a:solid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29752" name="Rectangle 31"/>
          <p:cNvSpPr>
            <a:spLocks noChangeArrowheads="1"/>
          </p:cNvSpPr>
          <p:nvPr/>
        </p:nvSpPr>
        <p:spPr bwMode="auto">
          <a:xfrm>
            <a:off x="717956" y="4513017"/>
            <a:ext cx="2629433" cy="319575"/>
          </a:xfrm>
          <a:prstGeom prst="rect">
            <a:avLst/>
          </a:prstGeom>
          <a:noFill/>
          <a:ln w="1905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症状のモニタリング</a:t>
            </a:r>
          </a:p>
        </p:txBody>
      </p:sp>
      <p:sp>
        <p:nvSpPr>
          <p:cNvPr id="329753" name="Rectangle 32"/>
          <p:cNvSpPr>
            <a:spLocks noChangeArrowheads="1"/>
          </p:cNvSpPr>
          <p:nvPr/>
        </p:nvSpPr>
        <p:spPr bwMode="auto">
          <a:xfrm>
            <a:off x="693976" y="5096294"/>
            <a:ext cx="2631042" cy="319575"/>
          </a:xfrm>
          <a:prstGeom prst="rect">
            <a:avLst/>
          </a:prstGeom>
          <a:noFill/>
          <a:ln w="1905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服薬指導</a:t>
            </a:r>
          </a:p>
        </p:txBody>
      </p:sp>
      <p:sp>
        <p:nvSpPr>
          <p:cNvPr id="329755" name="Rectangle 34"/>
          <p:cNvSpPr>
            <a:spLocks noChangeArrowheads="1"/>
          </p:cNvSpPr>
          <p:nvPr/>
        </p:nvSpPr>
        <p:spPr bwMode="auto">
          <a:xfrm>
            <a:off x="7802069" y="3479724"/>
            <a:ext cx="1178656" cy="617798"/>
          </a:xfrm>
          <a:prstGeom prst="rect">
            <a:avLst/>
          </a:prstGeom>
          <a:noFill/>
          <a:ln w="1905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地域の</a:t>
            </a:r>
          </a:p>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拾い上げ</a:t>
            </a:r>
          </a:p>
        </p:txBody>
      </p:sp>
      <p:sp>
        <p:nvSpPr>
          <p:cNvPr id="329756" name="Rectangle 35"/>
          <p:cNvSpPr>
            <a:spLocks noChangeArrowheads="1"/>
          </p:cNvSpPr>
          <p:nvPr/>
        </p:nvSpPr>
        <p:spPr bwMode="auto">
          <a:xfrm>
            <a:off x="7055164" y="4507305"/>
            <a:ext cx="1972477" cy="660437"/>
          </a:xfrm>
          <a:prstGeom prst="rect">
            <a:avLst/>
          </a:prstGeom>
          <a:noFill/>
          <a:ln w="1905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環境・生活状態の評価と援助</a:t>
            </a:r>
          </a:p>
        </p:txBody>
      </p:sp>
      <p:sp>
        <p:nvSpPr>
          <p:cNvPr id="329765" name="Rectangle 44"/>
          <p:cNvSpPr>
            <a:spLocks noChangeArrowheads="1"/>
          </p:cNvSpPr>
          <p:nvPr/>
        </p:nvSpPr>
        <p:spPr bwMode="auto">
          <a:xfrm>
            <a:off x="114713" y="3387496"/>
            <a:ext cx="801872" cy="319575"/>
          </a:xfrm>
          <a:prstGeom prst="rect">
            <a:avLst/>
          </a:prstGeom>
          <a:noFill/>
          <a:ln w="1905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治療</a:t>
            </a:r>
          </a:p>
        </p:txBody>
      </p:sp>
      <p:sp>
        <p:nvSpPr>
          <p:cNvPr id="70" name="角丸四角形 69"/>
          <p:cNvSpPr/>
          <p:nvPr/>
        </p:nvSpPr>
        <p:spPr>
          <a:xfrm>
            <a:off x="3393079" y="5685312"/>
            <a:ext cx="3921231" cy="524369"/>
          </a:xfrm>
          <a:prstGeom prst="roundRect">
            <a:avLst>
              <a:gd name="adj" fmla="val 50000"/>
            </a:avLst>
          </a:prstGeom>
          <a:solidFill>
            <a:srgbClr val="B96563"/>
          </a:solidFill>
          <a:ln w="222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29754" name="Rectangle 33"/>
          <p:cNvSpPr>
            <a:spLocks noChangeArrowheads="1"/>
          </p:cNvSpPr>
          <p:nvPr/>
        </p:nvSpPr>
        <p:spPr bwMode="auto">
          <a:xfrm>
            <a:off x="3554865" y="5815847"/>
            <a:ext cx="3796816" cy="319575"/>
          </a:xfrm>
          <a:prstGeom prst="rect">
            <a:avLst/>
          </a:prstGeom>
          <a:noFill/>
          <a:ln w="19050" algn="ctr">
            <a:noFill/>
            <a:miter lim="800000"/>
            <a:headEnd/>
            <a:tailEnd/>
          </a:ln>
        </p:spPr>
        <p:txBody>
          <a:bodyPr anchor="b" anchorCtr="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1" fontAlgn="base" latinLnBrk="0" hangingPunct="1">
              <a:lnSpc>
                <a:spcPct val="80000"/>
              </a:lnSpc>
              <a:spcBef>
                <a:spcPct val="20000"/>
              </a:spcBef>
              <a:spcAft>
                <a:spcPct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介護者の支援・サービスの利用</a:t>
            </a:r>
          </a:p>
        </p:txBody>
      </p:sp>
      <p:sp>
        <p:nvSpPr>
          <p:cNvPr id="71" name="正方形/長方形 70">
            <a:extLst>
              <a:ext uri="{FF2B5EF4-FFF2-40B4-BE49-F238E27FC236}">
                <a16:creationId xmlns:a16="http://schemas.microsoft.com/office/drawing/2014/main" id="{3889E3B0-31B0-4816-9B7C-02F2330A4B46}"/>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9730" name="Rectangle 10"/>
          <p:cNvSpPr>
            <a:spLocks noChangeArrowheads="1"/>
          </p:cNvSpPr>
          <p:nvPr/>
        </p:nvSpPr>
        <p:spPr bwMode="auto">
          <a:xfrm>
            <a:off x="469656" y="51165"/>
            <a:ext cx="8204688" cy="60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844083" rtl="0" eaLnBrk="0" fontAlgn="base" latinLnBrk="0" hangingPunct="0">
              <a:lnSpc>
                <a:spcPct val="100000"/>
              </a:lnSpc>
              <a:spcBef>
                <a:spcPct val="0"/>
              </a:spcBef>
              <a:spcAft>
                <a:spcPct val="0"/>
              </a:spcAft>
              <a:buClrTx/>
              <a:buSzTx/>
              <a:buFontTx/>
              <a:buNone/>
              <a:tabLst/>
              <a:defRPr/>
            </a:pPr>
            <a:r>
              <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BPSD</a:t>
            </a: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の悪化の要因と対応</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72" name="テキスト ボックス 71">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21〕</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106352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9018" t="12294" r="37808" b="28729"/>
          <a:stretch/>
        </p:blipFill>
        <p:spPr bwMode="auto">
          <a:xfrm>
            <a:off x="820905" y="1306859"/>
            <a:ext cx="3392289" cy="4856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正方形/長方形 7">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Rectangle 6"/>
          <p:cNvSpPr>
            <a:spLocks noChangeArrowheads="1"/>
          </p:cNvSpPr>
          <p:nvPr/>
        </p:nvSpPr>
        <p:spPr bwMode="auto">
          <a:xfrm>
            <a:off x="652462" y="65328"/>
            <a:ext cx="78390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algn="ctr" defTabSz="909638"/>
            <a:r>
              <a:rPr lang="en-US" altLang="ja-JP" sz="3200" b="1" dirty="0">
                <a:solidFill>
                  <a:schemeClr val="bg1"/>
                </a:solidFill>
                <a:latin typeface="BIZ UDPゴシック" panose="020B0400000000000000" pitchFamily="50" charset="-128"/>
                <a:ea typeface="BIZ UDPゴシック" panose="020B0400000000000000" pitchFamily="50" charset="-128"/>
                <a:cs typeface="メイリオ" pitchFamily="50" charset="-128"/>
              </a:rPr>
              <a:t>BPSD</a:t>
            </a:r>
            <a:r>
              <a:rPr lang="ja-JP" altLang="en-US" sz="3200" b="1" dirty="0">
                <a:solidFill>
                  <a:schemeClr val="bg1"/>
                </a:solidFill>
                <a:latin typeface="BIZ UDPゴシック" panose="020B0400000000000000" pitchFamily="50" charset="-128"/>
                <a:ea typeface="BIZ UDPゴシック" panose="020B0400000000000000" pitchFamily="50" charset="-128"/>
                <a:cs typeface="メイリオ" pitchFamily="50" charset="-128"/>
              </a:rPr>
              <a:t>に対する向精神薬使用ガイドライン</a:t>
            </a:r>
          </a:p>
        </p:txBody>
      </p:sp>
      <p:sp>
        <p:nvSpPr>
          <p:cNvPr id="9" name="Rectangle 2">
            <a:extLst>
              <a:ext uri="{FF2B5EF4-FFF2-40B4-BE49-F238E27FC236}">
                <a16:creationId xmlns:a16="http://schemas.microsoft.com/office/drawing/2014/main" id="{80673686-D160-44AB-8FE7-917221E7728F}"/>
              </a:ext>
            </a:extLst>
          </p:cNvPr>
          <p:cNvSpPr txBox="1">
            <a:spLocks noChangeArrowheads="1"/>
          </p:cNvSpPr>
          <p:nvPr/>
        </p:nvSpPr>
        <p:spPr bwMode="auto">
          <a:xfrm>
            <a:off x="4343400" y="2197760"/>
            <a:ext cx="4455994" cy="2765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58775" indent="-358775" eaLnBrk="1" hangingPunct="1">
              <a:spcBef>
                <a:spcPts val="900"/>
              </a:spcBef>
              <a:buClr>
                <a:srgbClr val="FFCBFF"/>
              </a:buClr>
              <a:buSzPct val="90000"/>
              <a:buFont typeface="Wingdings" pitchFamily="2" charset="2"/>
              <a:buNone/>
            </a:pPr>
            <a:r>
              <a:rPr lang="en-US" altLang="ja-JP"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2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kern="0" dirty="0">
                <a:latin typeface="BIZ UDPゴシック" panose="020B0400000000000000" pitchFamily="50" charset="-128"/>
                <a:ea typeface="BIZ UDPゴシック" panose="020B0400000000000000" pitchFamily="50" charset="-128"/>
                <a:cs typeface="Meiryo UI" pitchFamily="50" charset="-128"/>
              </a:rPr>
              <a:t>安全性に配慮した薬物療法</a:t>
            </a:r>
            <a:endParaRPr lang="en-US" altLang="ja-JP" sz="2200" b="1" kern="0" dirty="0">
              <a:latin typeface="BIZ UDPゴシック" panose="020B0400000000000000" pitchFamily="50" charset="-128"/>
              <a:ea typeface="BIZ UDPゴシック" panose="020B0400000000000000" pitchFamily="50" charset="-128"/>
              <a:cs typeface="Meiryo UI" pitchFamily="50" charset="-128"/>
            </a:endParaRPr>
          </a:p>
          <a:p>
            <a:pPr marL="358775" indent="-358775" eaLnBrk="1" hangingPunct="1">
              <a:spcBef>
                <a:spcPts val="900"/>
              </a:spcBef>
              <a:buClr>
                <a:srgbClr val="FFCBFF"/>
              </a:buClr>
              <a:buSzPct val="90000"/>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2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kern="0" dirty="0">
                <a:latin typeface="BIZ UDPゴシック" panose="020B0400000000000000" pitchFamily="50" charset="-128"/>
                <a:ea typeface="BIZ UDPゴシック" panose="020B0400000000000000" pitchFamily="50" charset="-128"/>
                <a:cs typeface="Meiryo UI" pitchFamily="50" charset="-128"/>
              </a:rPr>
              <a:t>症状や状態に対応した薬剤選択</a:t>
            </a:r>
            <a:endParaRPr lang="en-US" altLang="ja-JP" sz="2200" b="1" kern="0" dirty="0">
              <a:solidFill>
                <a:srgbClr val="5C8A00"/>
              </a:solidFill>
              <a:latin typeface="BIZ UDPゴシック" panose="020B0400000000000000" pitchFamily="50" charset="-128"/>
              <a:ea typeface="BIZ UDPゴシック" panose="020B0400000000000000" pitchFamily="50" charset="-128"/>
              <a:cs typeface="Meiryo UI" pitchFamily="50" charset="-128"/>
            </a:endParaRPr>
          </a:p>
          <a:p>
            <a:pPr marL="358775" indent="-358775" eaLnBrk="1" hangingPunct="1">
              <a:spcBef>
                <a:spcPts val="900"/>
              </a:spcBef>
              <a:buClr>
                <a:srgbClr val="FFCBFF"/>
              </a:buClr>
              <a:buSzPct val="90000"/>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2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kern="0" dirty="0">
                <a:latin typeface="BIZ UDPゴシック" panose="020B0400000000000000" pitchFamily="50" charset="-128"/>
                <a:ea typeface="BIZ UDPゴシック" panose="020B0400000000000000" pitchFamily="50" charset="-128"/>
                <a:cs typeface="Meiryo UI" pitchFamily="50" charset="-128"/>
              </a:rPr>
              <a:t>向精神薬の種類別の留意点</a:t>
            </a:r>
            <a:endParaRPr lang="en-US" altLang="ja-JP" sz="2200" b="1" kern="0" dirty="0">
              <a:solidFill>
                <a:srgbClr val="5C8A00"/>
              </a:solidFill>
              <a:latin typeface="BIZ UDPゴシック" panose="020B0400000000000000" pitchFamily="50" charset="-128"/>
              <a:ea typeface="BIZ UDPゴシック" panose="020B0400000000000000" pitchFamily="50" charset="-128"/>
              <a:cs typeface="Meiryo UI" pitchFamily="50" charset="-128"/>
            </a:endParaRPr>
          </a:p>
          <a:p>
            <a:pPr marL="358775" indent="-358775" eaLnBrk="1" hangingPunct="1">
              <a:spcBef>
                <a:spcPts val="900"/>
              </a:spcBef>
              <a:buClr>
                <a:srgbClr val="FFCBFF"/>
              </a:buClr>
              <a:buSzPct val="90000"/>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2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kern="0" dirty="0">
                <a:latin typeface="BIZ UDPゴシック" panose="020B0400000000000000" pitchFamily="50" charset="-128"/>
                <a:ea typeface="BIZ UDPゴシック" panose="020B0400000000000000" pitchFamily="50" charset="-128"/>
                <a:cs typeface="Meiryo UI" pitchFamily="50" charset="-128"/>
              </a:rPr>
              <a:t>開始前後の確認要件や留意点</a:t>
            </a:r>
            <a:endParaRPr lang="en-US" altLang="ja-JP" sz="2200" b="1" kern="0" dirty="0">
              <a:latin typeface="BIZ UDPゴシック" panose="020B0400000000000000" pitchFamily="50" charset="-128"/>
              <a:ea typeface="BIZ UDPゴシック" panose="020B0400000000000000" pitchFamily="50" charset="-128"/>
              <a:cs typeface="Meiryo UI" pitchFamily="50" charset="-128"/>
            </a:endParaRPr>
          </a:p>
          <a:p>
            <a:pPr marL="358775" indent="-358775" eaLnBrk="1" hangingPunct="1">
              <a:spcBef>
                <a:spcPts val="900"/>
              </a:spcBef>
              <a:buClr>
                <a:srgbClr val="FFCBFF"/>
              </a:buClr>
              <a:buSzPct val="90000"/>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2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kern="0" dirty="0">
                <a:latin typeface="BIZ UDPゴシック" panose="020B0400000000000000" pitchFamily="50" charset="-128"/>
                <a:ea typeface="BIZ UDPゴシック" panose="020B0400000000000000" pitchFamily="50" charset="-128"/>
                <a:cs typeface="Meiryo UI" pitchFamily="50" charset="-128"/>
              </a:rPr>
              <a:t>精神科救急、認知症疾患医療センター、認知症専門医との連携</a:t>
            </a:r>
            <a:endParaRPr lang="ja-JP" altLang="en-US" sz="2200" b="1" kern="0" dirty="0">
              <a:solidFill>
                <a:srgbClr val="5C8A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10" name="正方形/長方形 9">
            <a:extLst>
              <a:ext uri="{FF2B5EF4-FFF2-40B4-BE49-F238E27FC236}">
                <a16:creationId xmlns:a16="http://schemas.microsoft.com/office/drawing/2014/main" id="{9417B999-B138-47CC-8D98-F2AC57897DD9}"/>
              </a:ext>
            </a:extLst>
          </p:cNvPr>
          <p:cNvSpPr/>
          <p:nvPr/>
        </p:nvSpPr>
        <p:spPr>
          <a:xfrm>
            <a:off x="0" y="6563955"/>
            <a:ext cx="9144000" cy="276999"/>
          </a:xfrm>
          <a:prstGeom prst="rect">
            <a:avLst/>
          </a:prstGeom>
        </p:spPr>
        <p:txBody>
          <a:bodyPr wrap="square">
            <a:spAutoFit/>
          </a:bodyPr>
          <a:lstStyle/>
          <a:p>
            <a:pPr algn="r" defTabSz="844083">
              <a:defRPr/>
            </a:pPr>
            <a:r>
              <a:rPr lang="ja-JP" altLang="en-US" sz="1200" dirty="0">
                <a:solidFill>
                  <a:prstClr val="black"/>
                </a:solidFill>
                <a:latin typeface="メイリオ" panose="020B0604030504040204" pitchFamily="50" charset="-128"/>
                <a:ea typeface="メイリオ" panose="020B0604030504040204" pitchFamily="50" charset="-128"/>
              </a:rPr>
              <a:t>平成</a:t>
            </a:r>
            <a:r>
              <a:rPr lang="en-US" altLang="ja-JP" sz="1200" dirty="0">
                <a:solidFill>
                  <a:prstClr val="black"/>
                </a:solidFill>
                <a:latin typeface="メイリオ" panose="020B0604030504040204" pitchFamily="50" charset="-128"/>
                <a:ea typeface="メイリオ" panose="020B0604030504040204" pitchFamily="50" charset="-128"/>
              </a:rPr>
              <a:t>27</a:t>
            </a:r>
            <a:r>
              <a:rPr lang="ja-JP" altLang="en-US" sz="1200" dirty="0">
                <a:solidFill>
                  <a:prstClr val="black"/>
                </a:solidFill>
                <a:latin typeface="メイリオ" panose="020B0604030504040204" pitchFamily="50" charset="-128"/>
                <a:ea typeface="メイリオ" panose="020B0604030504040204" pitchFamily="50" charset="-128"/>
              </a:rPr>
              <a:t>年度厚生労働科学特別研究事業 認知症に対するかかりつけ医の向精神薬使用の適正化に関する調査研究班作成</a:t>
            </a:r>
          </a:p>
        </p:txBody>
      </p:sp>
      <p:sp>
        <p:nvSpPr>
          <p:cNvPr id="11" name="テキスト ボックス 10">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23〕</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96898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0" y="6563955"/>
            <a:ext cx="9144000" cy="276999"/>
          </a:xfrm>
          <a:prstGeom prst="rect">
            <a:avLst/>
          </a:prstGeom>
        </p:spPr>
        <p:txBody>
          <a:bodyPr wrap="square">
            <a:spAutoFit/>
          </a:bodyPr>
          <a:lstStyle/>
          <a:p>
            <a:pPr marL="0" marR="0" lvl="0" indent="0" algn="r" defTabSz="844083"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平成</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27</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年度厚生労働科学特別研究事業 認知症に対するかかりつけ医の向精神薬使用の適正化に関する調査研究班作成に一部追加</a:t>
            </a:r>
          </a:p>
        </p:txBody>
      </p:sp>
      <p:sp>
        <p:nvSpPr>
          <p:cNvPr id="11" name="正方形/長方形 1"/>
          <p:cNvSpPr>
            <a:spLocks noChangeArrowheads="1"/>
          </p:cNvSpPr>
          <p:nvPr/>
        </p:nvSpPr>
        <p:spPr bwMode="auto">
          <a:xfrm>
            <a:off x="1140043" y="1161069"/>
            <a:ext cx="7439602" cy="52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日中の過ごし方、昼間の覚醒度の変化、眠気の有無</a:t>
            </a: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夜間の睡眠状態の変化</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0"/>
              </a:spcBef>
              <a:spcAft>
                <a:spcPct val="0"/>
              </a:spcAft>
              <a:buClrTx/>
              <a:buSzTx/>
              <a:buFontTx/>
              <a:buNone/>
              <a:tabLst/>
              <a:defRPr/>
            </a:pP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（就寝時間、起床時間、夜間の徘徊回数など）</a:t>
            </a:r>
            <a:endPar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服薬状況の確認</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0"/>
              </a:spcBef>
              <a:spcAft>
                <a:spcPct val="0"/>
              </a:spcAft>
              <a:buClrTx/>
              <a:buSzTx/>
              <a:buFontTx/>
              <a:buNone/>
              <a:tabLst/>
              <a:defRPr/>
            </a:pP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（介護者</a:t>
            </a:r>
            <a:r>
              <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家族がどの程度服薬を確認しているかなど）</a:t>
            </a:r>
            <a:endPar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水分の摂取状況</a:t>
            </a:r>
            <a:r>
              <a:rPr kumimoji="1" lang="ja-JP" altLang="en-US"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（特に制限を必要としない限り）</a:t>
            </a:r>
            <a:endParaRPr kumimoji="1" lang="en-US" altLang="ja-JP"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口腔内の状況の確認</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0"/>
              </a:spcBef>
              <a:spcAft>
                <a:spcPct val="0"/>
              </a:spcAft>
              <a:buClrTx/>
              <a:buSzTx/>
              <a:buFontTx/>
              <a:buNone/>
              <a:tabLst/>
              <a:defRPr/>
            </a:pP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（口腔内の病変や副作用の有無）</a:t>
            </a:r>
            <a:endPar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食事の摂取状況や嚥下機能の変化</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排便や排尿の変化</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パーキンソン症状</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0"/>
              </a:spcBef>
              <a:spcAft>
                <a:spcPct val="0"/>
              </a:spcAft>
              <a:buClrTx/>
              <a:buSzTx/>
              <a:buFontTx/>
              <a:buNone/>
              <a:tabLst/>
              <a:defRPr/>
            </a:pP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（振戦、筋硬直、寡動、小刻み歩行、前傾姿勢、仮面様顔貌など）</a:t>
            </a:r>
            <a:endPar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449263" marR="0" lvl="0" indent="-449263" algn="l" defTabSz="844083"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転倒傾向の有無　　　など</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 name="正方形/長方形 1">
            <a:extLst>
              <a:ext uri="{FF2B5EF4-FFF2-40B4-BE49-F238E27FC236}">
                <a16:creationId xmlns:a16="http://schemas.microsoft.com/office/drawing/2014/main" id="{246F84DB-720A-4BFD-85FE-3C8302957B33}"/>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Rectangle 3">
            <a:extLst>
              <a:ext uri="{FF2B5EF4-FFF2-40B4-BE49-F238E27FC236}">
                <a16:creationId xmlns:a16="http://schemas.microsoft.com/office/drawing/2014/main" id="{DCC2FF1F-9487-4C74-B20B-208607F434A0}"/>
              </a:ext>
            </a:extLst>
          </p:cNvPr>
          <p:cNvSpPr>
            <a:spLocks noChangeArrowheads="1"/>
          </p:cNvSpPr>
          <p:nvPr/>
        </p:nvSpPr>
        <p:spPr bwMode="auto">
          <a:xfrm>
            <a:off x="92054" y="-26987"/>
            <a:ext cx="9051946"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165" tIns="50083" rIns="100165" bIns="50083" anchor="ctr" anchorCtr="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BPSD</a:t>
            </a: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の薬物療法開始前後のチェックポイント</a:t>
            </a:r>
          </a:p>
        </p:txBody>
      </p:sp>
      <p:sp>
        <p:nvSpPr>
          <p:cNvPr id="6" name="テキスト ボックス 5">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24〕</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395705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49130" y="2766255"/>
            <a:ext cx="4572000" cy="887935"/>
          </a:xfrm>
          <a:prstGeom prst="rect">
            <a:avLst/>
          </a:prstGeom>
        </p:spPr>
        <p:txBody>
          <a:bodyPr>
            <a:spAutoFit/>
          </a:bodyPr>
          <a:lstStyle/>
          <a:p>
            <a:pPr marL="0" marR="0" lvl="0" indent="0" algn="l" defTabSz="844083" rtl="0" eaLnBrk="0" fontAlgn="base" latinLnBrk="0" hangingPunct="0">
              <a:lnSpc>
                <a:spcPct val="100000"/>
              </a:lnSpc>
              <a:spcBef>
                <a:spcPct val="0"/>
              </a:spcBef>
              <a:spcAft>
                <a:spcPct val="0"/>
              </a:spcAft>
              <a:buClrTx/>
              <a:buSzTx/>
              <a:buFontTx/>
              <a:buNone/>
              <a:tabLst/>
              <a:defRPr/>
            </a:pPr>
            <a:r>
              <a:rPr kumimoji="1" lang="ja-JP" altLang="en-US" sz="2585"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疾患上の要因</a:t>
            </a:r>
          </a:p>
          <a:p>
            <a:pPr marL="0" marR="0" lvl="0" indent="0" algn="l" defTabSz="844083" rtl="0" eaLnBrk="0" fontAlgn="base" latinLnBrk="0" hangingPunct="0">
              <a:lnSpc>
                <a:spcPct val="100000"/>
              </a:lnSpc>
              <a:spcBef>
                <a:spcPct val="0"/>
              </a:spcBef>
              <a:spcAft>
                <a:spcPct val="0"/>
              </a:spcAft>
              <a:buClrTx/>
              <a:buSzTx/>
              <a:buFontTx/>
              <a:buNone/>
              <a:tabLst/>
              <a:defRPr/>
            </a:pPr>
            <a:r>
              <a:rPr kumimoji="1" lang="ja-JP" altLang="en-US" sz="2585"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機能上の要因</a:t>
            </a:r>
            <a:endParaRPr kumimoji="1" lang="ja-JP" altLang="en-US" sz="2585" b="0" i="0" u="none" strike="noStrike" kern="1200" cap="none" spc="0" normalizeH="0" baseline="0" noProof="0" dirty="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2528602499"/>
              </p:ext>
            </p:extLst>
          </p:nvPr>
        </p:nvGraphicFramePr>
        <p:xfrm>
          <a:off x="444444" y="1778710"/>
          <a:ext cx="8255112" cy="4359205"/>
        </p:xfrm>
        <a:graphic>
          <a:graphicData uri="http://schemas.openxmlformats.org/drawingml/2006/table">
            <a:tbl>
              <a:tblPr firstRow="1" bandRow="1">
                <a:tableStyleId>{5C22544A-7EE6-4342-B048-85BDC9FD1C3A}</a:tableStyleId>
              </a:tblPr>
              <a:tblGrid>
                <a:gridCol w="1697058">
                  <a:extLst>
                    <a:ext uri="{9D8B030D-6E8A-4147-A177-3AD203B41FA5}">
                      <a16:colId xmlns:a16="http://schemas.microsoft.com/office/drawing/2014/main" val="20000"/>
                    </a:ext>
                  </a:extLst>
                </a:gridCol>
                <a:gridCol w="2941223">
                  <a:extLst>
                    <a:ext uri="{9D8B030D-6E8A-4147-A177-3AD203B41FA5}">
                      <a16:colId xmlns:a16="http://schemas.microsoft.com/office/drawing/2014/main" val="20001"/>
                    </a:ext>
                  </a:extLst>
                </a:gridCol>
                <a:gridCol w="3616831">
                  <a:extLst>
                    <a:ext uri="{9D8B030D-6E8A-4147-A177-3AD203B41FA5}">
                      <a16:colId xmlns:a16="http://schemas.microsoft.com/office/drawing/2014/main" val="1194597529"/>
                    </a:ext>
                  </a:extLst>
                </a:gridCol>
              </a:tblGrid>
              <a:tr h="423235">
                <a:tc>
                  <a:txBody>
                    <a:bodyPr/>
                    <a:lstStyle/>
                    <a:p>
                      <a:pPr algn="ctr"/>
                      <a:r>
                        <a:rPr kumimoji="1" lang="ja-JP" altLang="en-US" sz="2000" b="0" dirty="0">
                          <a:solidFill>
                            <a:schemeClr val="tx1"/>
                          </a:solidFill>
                          <a:latin typeface="BIZ UDPゴシック" panose="020B0400000000000000" pitchFamily="50" charset="-128"/>
                          <a:ea typeface="BIZ UDPゴシック" panose="020B0400000000000000" pitchFamily="50" charset="-128"/>
                        </a:rPr>
                        <a:t>要因</a:t>
                      </a: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indent="0" algn="ctr">
                        <a:buFont typeface="Arial" panose="020B0604020202020204" pitchFamily="34" charset="0"/>
                        <a:buNone/>
                      </a:pPr>
                      <a:r>
                        <a:rPr kumimoji="1" lang="ja-JP" altLang="en-US" sz="2000" b="0" dirty="0">
                          <a:solidFill>
                            <a:schemeClr val="tx1"/>
                          </a:solidFill>
                          <a:latin typeface="BIZ UDPゴシック" panose="020B0400000000000000" pitchFamily="50" charset="-128"/>
                          <a:ea typeface="BIZ UDPゴシック" panose="020B0400000000000000" pitchFamily="50" charset="-128"/>
                        </a:rPr>
                        <a:t>特徴</a:t>
                      </a: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indent="0" algn="ctr">
                        <a:buFont typeface="Arial" panose="020B0604020202020204" pitchFamily="34" charset="0"/>
                        <a:buNone/>
                      </a:pPr>
                      <a:r>
                        <a:rPr kumimoji="1" lang="ja-JP" altLang="en-US" sz="2000" b="0" dirty="0">
                          <a:solidFill>
                            <a:schemeClr val="tx1"/>
                          </a:solidFill>
                          <a:latin typeface="BIZ UDPゴシック" panose="020B0400000000000000" pitchFamily="50" charset="-128"/>
                          <a:ea typeface="BIZ UDPゴシック" panose="020B0400000000000000" pitchFamily="50" charset="-128"/>
                        </a:rPr>
                        <a:t>現状</a:t>
                      </a: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446610342"/>
                  </a:ext>
                </a:extLst>
              </a:tr>
              <a:tr h="1647591">
                <a:tc>
                  <a:txBody>
                    <a:bodyPr/>
                    <a:lstStyle/>
                    <a:p>
                      <a:r>
                        <a:rPr kumimoji="1" lang="ja-JP" altLang="en-US" sz="2000" b="0" dirty="0">
                          <a:solidFill>
                            <a:schemeClr val="tx1"/>
                          </a:solidFill>
                          <a:latin typeface="BIZ UDPゴシック" panose="020B0400000000000000" pitchFamily="50" charset="-128"/>
                          <a:ea typeface="BIZ UDPゴシック" panose="020B0400000000000000" pitchFamily="50" charset="-128"/>
                        </a:rPr>
                        <a:t>疾患上の要因</a:t>
                      </a: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65113" indent="0">
                        <a:spcBef>
                          <a:spcPts val="600"/>
                        </a:spcBef>
                        <a:buFont typeface="Arial" panose="020B0604020202020204" pitchFamily="34" charset="0"/>
                        <a:buNone/>
                      </a:pPr>
                      <a:r>
                        <a:rPr lang="ja-JP" altLang="en-US" sz="2000" b="0" dirty="0">
                          <a:solidFill>
                            <a:schemeClr val="tx1"/>
                          </a:solidFill>
                          <a:latin typeface="BIZ UDPゴシック" panose="020B0400000000000000" pitchFamily="50" charset="-128"/>
                          <a:ea typeface="BIZ UDPゴシック" panose="020B0400000000000000" pitchFamily="50" charset="-128"/>
                        </a:rPr>
                        <a:t>・ 複数の疾患を有する</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265113" indent="0">
                        <a:spcBef>
                          <a:spcPts val="600"/>
                        </a:spcBef>
                        <a:buFont typeface="Arial" panose="020B0604020202020204" pitchFamily="34" charset="0"/>
                        <a:buNone/>
                      </a:pPr>
                      <a:r>
                        <a:rPr lang="ja-JP" altLang="en-US" sz="2000" b="0" dirty="0">
                          <a:solidFill>
                            <a:schemeClr val="tx1"/>
                          </a:solidFill>
                          <a:latin typeface="BIZ UDPゴシック" panose="020B0400000000000000" pitchFamily="50" charset="-128"/>
                          <a:ea typeface="BIZ UDPゴシック" panose="020B0400000000000000" pitchFamily="50" charset="-128"/>
                        </a:rPr>
                        <a:t>・ 慢性疾患が多い</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265113" indent="0">
                        <a:spcBef>
                          <a:spcPts val="600"/>
                        </a:spcBef>
                        <a:buFont typeface="Arial" panose="020B0604020202020204" pitchFamily="34" charset="0"/>
                        <a:buNone/>
                      </a:pPr>
                      <a:r>
                        <a:rPr lang="ja-JP" altLang="en-US" sz="2000" b="0" dirty="0">
                          <a:solidFill>
                            <a:schemeClr val="tx1"/>
                          </a:solidFill>
                          <a:latin typeface="BIZ UDPゴシック" panose="020B0400000000000000" pitchFamily="50" charset="-128"/>
                          <a:ea typeface="BIZ UDPゴシック" panose="020B0400000000000000" pitchFamily="50" charset="-128"/>
                        </a:rPr>
                        <a:t>・ 症状が非定型的</a:t>
                      </a:r>
                      <a:endParaRPr kumimoji="1" lang="ja-JP" altLang="en-US" sz="2000" b="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多剤併用、複数科受診</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長期服用</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誤診に基づく誤投薬</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対症療法による多剤併用</a:t>
                      </a:r>
                      <a:endParaRPr kumimoji="1" lang="ja-JP" altLang="en-US" sz="2000" b="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751456">
                <a:tc>
                  <a:txBody>
                    <a:bodyPr/>
                    <a:lstStyle/>
                    <a:p>
                      <a:r>
                        <a:rPr kumimoji="1" lang="ja-JP" altLang="en-US" sz="2000" b="0" dirty="0">
                          <a:solidFill>
                            <a:schemeClr val="tx1"/>
                          </a:solidFill>
                          <a:latin typeface="BIZ UDPゴシック" panose="020B0400000000000000" pitchFamily="50" charset="-128"/>
                          <a:ea typeface="BIZ UDPゴシック" panose="020B0400000000000000" pitchFamily="50" charset="-128"/>
                        </a:rPr>
                        <a:t>機能上の要因</a:t>
                      </a: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538163" indent="-273050">
                        <a:spcBef>
                          <a:spcPts val="600"/>
                        </a:spcBef>
                        <a:buFont typeface="Arial" panose="020B0604020202020204" pitchFamily="34" charset="0"/>
                        <a:buNone/>
                      </a:pPr>
                      <a:r>
                        <a:rPr lang="ja-JP" altLang="en-US" sz="2000" b="0" dirty="0">
                          <a:solidFill>
                            <a:schemeClr val="tx1"/>
                          </a:solidFill>
                          <a:latin typeface="BIZ UDPゴシック" panose="020B0400000000000000" pitchFamily="50" charset="-128"/>
                          <a:ea typeface="BIZ UDPゴシック" panose="020B0400000000000000" pitchFamily="50" charset="-128"/>
                        </a:rPr>
                        <a:t>・ 臓器予備能の低下</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538163" indent="-273050">
                        <a:spcBef>
                          <a:spcPts val="0"/>
                        </a:spcBef>
                        <a:buFont typeface="Arial" panose="020B0604020202020204" pitchFamily="34" charset="0"/>
                        <a:buNone/>
                      </a:pPr>
                      <a:r>
                        <a:rPr lang="ja-JP" altLang="en-US" sz="1800" b="0" dirty="0">
                          <a:solidFill>
                            <a:schemeClr val="tx1"/>
                          </a:solidFill>
                          <a:latin typeface="BIZ UDPゴシック" panose="020B0400000000000000" pitchFamily="50" charset="-128"/>
                          <a:ea typeface="BIZ UDPゴシック" panose="020B0400000000000000" pitchFamily="50" charset="-128"/>
                        </a:rPr>
                        <a:t>  （薬物動態の加齢変化）</a:t>
                      </a:r>
                      <a:endParaRPr lang="en-US" altLang="ja-JP" sz="1800" b="0" dirty="0">
                        <a:solidFill>
                          <a:schemeClr val="tx1"/>
                        </a:solidFill>
                        <a:latin typeface="BIZ UDPゴシック" panose="020B0400000000000000" pitchFamily="50" charset="-128"/>
                        <a:ea typeface="BIZ UDPゴシック" panose="020B0400000000000000" pitchFamily="50" charset="-128"/>
                      </a:endParaRPr>
                    </a:p>
                    <a:p>
                      <a:pPr marL="538163" indent="-273050">
                        <a:spcBef>
                          <a:spcPts val="600"/>
                        </a:spcBef>
                        <a:buFont typeface="Arial" panose="020B0604020202020204" pitchFamily="34" charset="0"/>
                        <a:buNone/>
                      </a:pPr>
                      <a:r>
                        <a:rPr lang="ja-JP" altLang="en-US" sz="2000" b="0" dirty="0">
                          <a:solidFill>
                            <a:schemeClr val="tx1"/>
                          </a:solidFill>
                          <a:latin typeface="BIZ UDPゴシック" panose="020B0400000000000000" pitchFamily="50" charset="-128"/>
                          <a:ea typeface="BIZ UDPゴシック" panose="020B0400000000000000" pitchFamily="50" charset="-128"/>
                        </a:rPr>
                        <a:t>・ 認知機能の低下</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538163" indent="-273050">
                        <a:spcBef>
                          <a:spcPts val="600"/>
                        </a:spcBef>
                        <a:buFont typeface="Arial" panose="020B0604020202020204" pitchFamily="34" charset="0"/>
                        <a:buNone/>
                      </a:pPr>
                      <a:r>
                        <a:rPr lang="ja-JP" altLang="en-US" sz="2000" b="0" dirty="0">
                          <a:solidFill>
                            <a:schemeClr val="tx1"/>
                          </a:solidFill>
                          <a:latin typeface="BIZ UDPゴシック" panose="020B0400000000000000" pitchFamily="50" charset="-128"/>
                          <a:ea typeface="BIZ UDPゴシック" panose="020B0400000000000000" pitchFamily="50" charset="-128"/>
                        </a:rPr>
                        <a:t>・ 視力・聴力の低下</a:t>
                      </a:r>
                      <a:endParaRPr kumimoji="1" lang="ja-JP" altLang="en-US" sz="2000" b="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症状発現の遅れ</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過量投与</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誤服用</a:t>
                      </a:r>
                      <a:endParaRPr lang="en-US" altLang="ja-JP" sz="20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アドヒアランス低下</a:t>
                      </a:r>
                      <a:endParaRPr kumimoji="1" lang="ja-JP" altLang="en-US" sz="2000" b="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6923">
                <a:tc>
                  <a:txBody>
                    <a:bodyPr/>
                    <a:lstStyle/>
                    <a:p>
                      <a:r>
                        <a:rPr lang="zh-CN" altLang="en-US" sz="2000" b="0" dirty="0">
                          <a:solidFill>
                            <a:schemeClr val="tx1"/>
                          </a:solidFill>
                          <a:latin typeface="BIZ UDPゴシック" panose="020B0400000000000000" pitchFamily="50" charset="-128"/>
                          <a:ea typeface="BIZ UDPゴシック" panose="020B0400000000000000" pitchFamily="50" charset="-128"/>
                        </a:rPr>
                        <a:t>社会的要因 </a:t>
                      </a:r>
                      <a:endParaRPr kumimoji="1" lang="ja-JP" altLang="en-US" sz="2000" b="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65113"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a:t>
                      </a:r>
                      <a:r>
                        <a:rPr lang="zh-CN" altLang="en-US" sz="2000" b="0" dirty="0">
                          <a:solidFill>
                            <a:schemeClr val="tx1"/>
                          </a:solidFill>
                          <a:latin typeface="BIZ UDPゴシック" panose="020B0400000000000000" pitchFamily="50" charset="-128"/>
                          <a:ea typeface="BIZ UDPゴシック" panose="020B0400000000000000" pitchFamily="50" charset="-128"/>
                        </a:rPr>
                        <a:t>過少医療</a:t>
                      </a:r>
                      <a:r>
                        <a:rPr lang="ja-JP" altLang="en-US" sz="2000" b="0" dirty="0">
                          <a:solidFill>
                            <a:schemeClr val="tx1"/>
                          </a:solidFill>
                          <a:latin typeface="BIZ UDPゴシック" panose="020B0400000000000000" pitchFamily="50" charset="-128"/>
                          <a:ea typeface="BIZ UDPゴシック" panose="020B0400000000000000" pitchFamily="50" charset="-128"/>
                        </a:rPr>
                        <a:t>　</a:t>
                      </a:r>
                      <a:endParaRPr kumimoji="1" lang="ja-JP" altLang="en-US" sz="2000" b="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l" defTabSz="843829"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2000" b="0" dirty="0">
                          <a:solidFill>
                            <a:schemeClr val="tx1"/>
                          </a:solidFill>
                          <a:latin typeface="BIZ UDPゴシック" panose="020B0400000000000000" pitchFamily="50" charset="-128"/>
                          <a:ea typeface="BIZ UDPゴシック" panose="020B0400000000000000" pitchFamily="50" charset="-128"/>
                        </a:rPr>
                        <a:t> ・ </a:t>
                      </a:r>
                      <a:r>
                        <a:rPr lang="zh-CN" altLang="en-US" sz="2000" b="0" dirty="0">
                          <a:solidFill>
                            <a:schemeClr val="tx1"/>
                          </a:solidFill>
                          <a:latin typeface="BIZ UDPゴシック" panose="020B0400000000000000" pitchFamily="50" charset="-128"/>
                          <a:ea typeface="BIZ UDPゴシック" panose="020B0400000000000000" pitchFamily="50" charset="-128"/>
                        </a:rPr>
                        <a:t>投薬中断</a:t>
                      </a:r>
                      <a:endParaRPr kumimoji="1" lang="ja-JP" altLang="en-US" sz="2000" b="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正方形/長方形 3"/>
          <p:cNvSpPr/>
          <p:nvPr/>
        </p:nvSpPr>
        <p:spPr>
          <a:xfrm>
            <a:off x="794011" y="1118754"/>
            <a:ext cx="7555978" cy="433965"/>
          </a:xfrm>
          <a:prstGeom prst="rect">
            <a:avLst/>
          </a:prstGeom>
        </p:spPr>
        <p:txBody>
          <a:bodyPr wrap="square">
            <a:spAutoFit/>
          </a:bodyPr>
          <a:lstStyle/>
          <a:p>
            <a:pPr marL="0" marR="0" lvl="0" indent="0" algn="ctr" defTabSz="844083" rtl="0" eaLnBrk="0" fontAlgn="base" latinLnBrk="0" hangingPunct="0">
              <a:lnSpc>
                <a:spcPct val="100000"/>
              </a:lnSpc>
              <a:spcBef>
                <a:spcPct val="0"/>
              </a:spcBef>
              <a:spcAft>
                <a:spcPct val="0"/>
              </a:spcAft>
              <a:buClrTx/>
              <a:buSzTx/>
              <a:buFontTx/>
              <a:buNone/>
              <a:tabLst/>
              <a:defRPr/>
            </a:pPr>
            <a:r>
              <a:rPr kumimoji="1" lang="ja-JP" altLang="en-US" sz="222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高齢者の薬物有害事象には多くの要因が関連している。</a:t>
            </a:r>
          </a:p>
        </p:txBody>
      </p:sp>
      <p:sp>
        <p:nvSpPr>
          <p:cNvPr id="13" name="正方形/長方形 12"/>
          <p:cNvSpPr/>
          <p:nvPr/>
        </p:nvSpPr>
        <p:spPr>
          <a:xfrm>
            <a:off x="1207935" y="6414705"/>
            <a:ext cx="7843334" cy="319639"/>
          </a:xfrm>
          <a:prstGeom prst="rect">
            <a:avLst/>
          </a:prstGeom>
        </p:spPr>
        <p:txBody>
          <a:bodyPr wrap="square">
            <a:spAutoFit/>
          </a:bodyPr>
          <a:lstStyle/>
          <a:p>
            <a:pPr marL="0" marR="0" lvl="0" indent="0" algn="r" defTabSz="844083" rtl="0" eaLnBrk="0" fontAlgn="base" latinLnBrk="0" hangingPunct="0">
              <a:lnSpc>
                <a:spcPct val="100000"/>
              </a:lnSpc>
              <a:spcBef>
                <a:spcPct val="0"/>
              </a:spcBef>
              <a:spcAft>
                <a:spcPct val="0"/>
              </a:spcAft>
              <a:buClrTx/>
              <a:buSzTx/>
              <a:buFontTx/>
              <a:buNone/>
              <a:tabLst/>
              <a:defRPr/>
            </a:pP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日本医師会 </a:t>
            </a:r>
            <a:r>
              <a:rPr kumimoji="1" lang="en-US" altLang="ja-JP"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超高齢社会におけるかかりつけ医のための適正処方の手引き</a:t>
            </a:r>
            <a:r>
              <a:rPr kumimoji="1" lang="en-US" altLang="ja-JP"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改変・引用</a:t>
            </a:r>
            <a:endParaRPr kumimoji="1" lang="ja-JP" altLang="en-US" sz="1477" b="0" i="0" u="none" strike="noStrike" kern="1200" cap="none" spc="0" normalizeH="0" baseline="0" noProof="0" dirty="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正方形/長方形 9">
            <a:extLst>
              <a:ext uri="{FF2B5EF4-FFF2-40B4-BE49-F238E27FC236}">
                <a16:creationId xmlns:a16="http://schemas.microsoft.com/office/drawing/2014/main" id="{68EE0050-BB1D-40A3-93F3-560377A8D085}"/>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89BF9D41-C011-4592-8D0C-D18444FE5ECD}"/>
              </a:ext>
            </a:extLst>
          </p:cNvPr>
          <p:cNvSpPr/>
          <p:nvPr/>
        </p:nvSpPr>
        <p:spPr>
          <a:xfrm>
            <a:off x="300643" y="58140"/>
            <a:ext cx="8750626" cy="584775"/>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高齢者で薬物有害事象が増加する要因</a:t>
            </a:r>
          </a:p>
        </p:txBody>
      </p:sp>
      <p:sp>
        <p:nvSpPr>
          <p:cNvPr id="8" name="テキスト ボックス 7">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25〕</a:t>
            </a:r>
            <a:endPar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826820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1"/>
          <p:cNvSpPr>
            <a:spLocks noChangeArrowheads="1"/>
          </p:cNvSpPr>
          <p:nvPr/>
        </p:nvSpPr>
        <p:spPr bwMode="auto">
          <a:xfrm>
            <a:off x="792092" y="1454817"/>
            <a:ext cx="7559816" cy="4657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844083" rtl="0" eaLnBrk="1" fontAlgn="base" latinLnBrk="0" hangingPunct="1">
              <a:lnSpc>
                <a:spcPct val="100000"/>
              </a:lnSpc>
              <a:spcBef>
                <a:spcPts val="1662"/>
              </a:spcBef>
              <a:spcAft>
                <a:spcPct val="0"/>
              </a:spcAft>
              <a:buClr>
                <a:srgbClr val="000000"/>
              </a:buClr>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早期発見・早期の正確な診断、推奨されている</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適切な薬物療法を開始・継続する</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ことが重要である。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662"/>
              </a:spcBef>
              <a:spcAft>
                <a:spcPct val="0"/>
              </a:spcAft>
              <a:buClr>
                <a:srgbClr val="000000"/>
              </a:buClr>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個人の能力の活用に努め、生きがいや自尊心を保つために</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適切な介護サービスの活用</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を検討する。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662"/>
              </a:spcBef>
              <a:spcAft>
                <a:spcPct val="0"/>
              </a:spcAft>
              <a:buClr>
                <a:srgbClr val="000000"/>
              </a:buClr>
              <a:buSzTx/>
              <a:buFontTx/>
              <a:buNone/>
              <a:tabLst/>
              <a:defRPr/>
            </a:pP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認知機能障害や行動心理症状、身体機能、本人や家族の希望を考慮し</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非薬物療法を積極的に継続</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ctr" latinLnBrk="0" hangingPunct="1">
              <a:lnSpc>
                <a:spcPct val="100000"/>
              </a:lnSpc>
              <a:spcBef>
                <a:spcPts val="1662"/>
              </a:spcBef>
              <a:spcAft>
                <a:spcPct val="0"/>
              </a:spcAft>
              <a:buClr>
                <a:srgbClr val="000000"/>
              </a:buClr>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薬物療法は、</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十分な説明</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を行ったうえで開始し、その後も</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適宜症状を確認</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し、</a:t>
            </a: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副作用に留意</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する。</a:t>
            </a:r>
          </a:p>
          <a:p>
            <a:pPr marL="447675" marR="0" lvl="0" indent="-447675" algn="l" defTabSz="844083" rtl="0" eaLnBrk="1" fontAlgn="ctr" latinLnBrk="0" hangingPunct="1">
              <a:lnSpc>
                <a:spcPct val="100000"/>
              </a:lnSpc>
              <a:spcBef>
                <a:spcPts val="1662"/>
              </a:spcBef>
              <a:spcAft>
                <a:spcPct val="0"/>
              </a:spcAft>
              <a:buClr>
                <a:srgbClr val="000000"/>
              </a:buClr>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進行予防の介入が可能な因子（高</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血圧、糖尿病、脂質異常など）</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への対応・治療を継続する。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正方形/長方形 4">
            <a:extLst>
              <a:ext uri="{FF2B5EF4-FFF2-40B4-BE49-F238E27FC236}">
                <a16:creationId xmlns:a16="http://schemas.microsoft.com/office/drawing/2014/main" id="{23752F95-A7F8-48F5-9462-D8EF13ED1D53}"/>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Rectangle 6">
            <a:extLst>
              <a:ext uri="{FF2B5EF4-FFF2-40B4-BE49-F238E27FC236}">
                <a16:creationId xmlns:a16="http://schemas.microsoft.com/office/drawing/2014/main" id="{42166B12-1BAF-4AA7-B07A-F97642C0ABE0}"/>
              </a:ext>
            </a:extLst>
          </p:cNvPr>
          <p:cNvSpPr>
            <a:spLocks noChangeArrowheads="1"/>
          </p:cNvSpPr>
          <p:nvPr/>
        </p:nvSpPr>
        <p:spPr bwMode="auto">
          <a:xfrm>
            <a:off x="658286" y="47856"/>
            <a:ext cx="78390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marL="0" marR="0" lvl="0" indent="0" algn="ctr" defTabSz="909638"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アルツハイマー型認知症の対応</a:t>
            </a:r>
            <a:endPar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7" name="テキスト ボックス 6">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28〕</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459431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7" name="正方形/長方形 1"/>
          <p:cNvSpPr>
            <a:spLocks noChangeArrowheads="1"/>
          </p:cNvSpPr>
          <p:nvPr/>
        </p:nvSpPr>
        <p:spPr bwMode="auto">
          <a:xfrm>
            <a:off x="894761" y="1442303"/>
            <a:ext cx="7643926" cy="4383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450850" indent="-450850" defTabSz="844083" eaLnBrk="1" hangingPunct="1">
              <a:spcBef>
                <a:spcPts val="1662"/>
              </a:spcBef>
              <a:buClr>
                <a:srgbClr val="5C8A00"/>
              </a:buClr>
              <a:buNone/>
              <a:defRPr/>
            </a:pPr>
            <a:r>
              <a:rPr lang="en-US" altLang="ja-JP" sz="26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rPr>
              <a:t>適切な治療をすれば</a:t>
            </a:r>
            <a:r>
              <a:rPr lang="ja-JP" altLang="en-US" sz="2600" b="1" dirty="0">
                <a:solidFill>
                  <a:srgbClr val="708339"/>
                </a:solidFill>
                <a:latin typeface="BIZ UDPゴシック" panose="020B0400000000000000" pitchFamily="50" charset="-128"/>
                <a:ea typeface="BIZ UDPゴシック" panose="020B0400000000000000" pitchFamily="50" charset="-128"/>
              </a:rPr>
              <a:t>治る認知症</a:t>
            </a:r>
            <a:r>
              <a:rPr lang="ja-JP" altLang="en-US" sz="2600" b="1" dirty="0">
                <a:solidFill>
                  <a:srgbClr val="000000"/>
                </a:solidFill>
                <a:latin typeface="BIZ UDPゴシック" panose="020B0400000000000000" pitchFamily="50" charset="-128"/>
                <a:ea typeface="BIZ UDPゴシック" panose="020B0400000000000000" pitchFamily="50" charset="-128"/>
              </a:rPr>
              <a:t>もある。</a:t>
            </a:r>
            <a:endParaRPr lang="en-US" altLang="ja-JP" sz="2600" b="1" dirty="0">
              <a:solidFill>
                <a:srgbClr val="000000"/>
              </a:solidFill>
              <a:latin typeface="BIZ UDPゴシック" panose="020B0400000000000000" pitchFamily="50" charset="-128"/>
              <a:ea typeface="BIZ UDPゴシック" panose="020B0400000000000000" pitchFamily="50" charset="-128"/>
            </a:endParaRPr>
          </a:p>
          <a:p>
            <a:pPr marL="450850" indent="-450850" defTabSz="844083" eaLnBrk="1" hangingPunct="1">
              <a:spcBef>
                <a:spcPts val="1662"/>
              </a:spcBef>
              <a:buClr>
                <a:srgbClr val="5C8A00"/>
              </a:buClr>
              <a:buNone/>
              <a:defRPr/>
            </a:pPr>
            <a:r>
              <a:rPr lang="en-US" altLang="ja-JP" sz="26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rPr>
              <a:t>薬で</a:t>
            </a:r>
            <a:r>
              <a:rPr lang="ja-JP" altLang="en-US" sz="2600" b="1" dirty="0">
                <a:solidFill>
                  <a:srgbClr val="708339"/>
                </a:solidFill>
                <a:latin typeface="BIZ UDPゴシック" panose="020B0400000000000000" pitchFamily="50" charset="-128"/>
                <a:ea typeface="BIZ UDPゴシック" panose="020B0400000000000000" pitchFamily="50" charset="-128"/>
              </a:rPr>
              <a:t>進行を遅らせる</a:t>
            </a:r>
            <a:r>
              <a:rPr lang="ja-JP" altLang="en-US" sz="2600" b="1" dirty="0">
                <a:solidFill>
                  <a:srgbClr val="000000"/>
                </a:solidFill>
                <a:latin typeface="BIZ UDPゴシック" panose="020B0400000000000000" pitchFamily="50" charset="-128"/>
                <a:ea typeface="BIZ UDPゴシック" panose="020B0400000000000000" pitchFamily="50" charset="-128"/>
              </a:rPr>
              <a:t>ことが出来る認知症もある。</a:t>
            </a:r>
            <a:endParaRPr lang="en-US" altLang="ja-JP" sz="2600" b="1" dirty="0">
              <a:solidFill>
                <a:srgbClr val="000000"/>
              </a:solidFill>
              <a:latin typeface="BIZ UDPゴシック" panose="020B0400000000000000" pitchFamily="50" charset="-128"/>
              <a:ea typeface="BIZ UDPゴシック" panose="020B0400000000000000" pitchFamily="50" charset="-128"/>
            </a:endParaRPr>
          </a:p>
          <a:p>
            <a:pPr marL="450850" indent="-450850" defTabSz="844083" eaLnBrk="1" hangingPunct="1">
              <a:spcBef>
                <a:spcPts val="1662"/>
              </a:spcBef>
              <a:buClr>
                <a:srgbClr val="5C8A00"/>
              </a:buClr>
              <a:buNone/>
              <a:defRPr/>
            </a:pPr>
            <a:r>
              <a:rPr lang="en-US" altLang="ja-JP" sz="26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rPr>
              <a:t>少しずつ理解を深め、</a:t>
            </a:r>
            <a:r>
              <a:rPr lang="ja-JP" altLang="en-US" sz="2600" b="1" dirty="0">
                <a:solidFill>
                  <a:srgbClr val="708339"/>
                </a:solidFill>
                <a:latin typeface="BIZ UDPゴシック" panose="020B0400000000000000" pitchFamily="50" charset="-128"/>
                <a:ea typeface="BIZ UDPゴシック" panose="020B0400000000000000" pitchFamily="50" charset="-128"/>
              </a:rPr>
              <a:t>症状を軽減</a:t>
            </a:r>
            <a:r>
              <a:rPr lang="ja-JP" altLang="en-US" sz="2600" b="1" dirty="0">
                <a:solidFill>
                  <a:srgbClr val="000000"/>
                </a:solidFill>
                <a:latin typeface="BIZ UDPゴシック" panose="020B0400000000000000" pitchFamily="50" charset="-128"/>
                <a:ea typeface="BIZ UDPゴシック" panose="020B0400000000000000" pitchFamily="50" charset="-128"/>
              </a:rPr>
              <a:t>できる。</a:t>
            </a:r>
            <a:endParaRPr lang="en-US" altLang="ja-JP" sz="2600" b="1" dirty="0">
              <a:solidFill>
                <a:srgbClr val="000000"/>
              </a:solidFill>
              <a:latin typeface="BIZ UDPゴシック" panose="020B0400000000000000" pitchFamily="50" charset="-128"/>
              <a:ea typeface="BIZ UDPゴシック" panose="020B0400000000000000" pitchFamily="50" charset="-128"/>
            </a:endParaRPr>
          </a:p>
          <a:p>
            <a:pPr marL="450850" indent="-450850" defTabSz="844083" eaLnBrk="1" hangingPunct="1">
              <a:spcBef>
                <a:spcPts val="1662"/>
              </a:spcBef>
              <a:buClr>
                <a:srgbClr val="5C8A00"/>
              </a:buClr>
              <a:buNone/>
              <a:defRPr/>
            </a:pPr>
            <a:r>
              <a:rPr lang="en-US" altLang="ja-JP" sz="26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rPr>
              <a:t>医師や医療・介護スタッフとの</a:t>
            </a:r>
            <a:r>
              <a:rPr lang="ja-JP" altLang="en-US" sz="2600" b="1" dirty="0">
                <a:solidFill>
                  <a:srgbClr val="708339"/>
                </a:solidFill>
                <a:latin typeface="BIZ UDPゴシック" panose="020B0400000000000000" pitchFamily="50" charset="-128"/>
                <a:ea typeface="BIZ UDPゴシック" panose="020B0400000000000000" pitchFamily="50" charset="-128"/>
              </a:rPr>
              <a:t>信頼関係を結ぶ</a:t>
            </a:r>
            <a:r>
              <a:rPr lang="ja-JP" altLang="en-US" sz="2600" b="1" dirty="0">
                <a:solidFill>
                  <a:srgbClr val="000000"/>
                </a:solidFill>
                <a:latin typeface="BIZ UDPゴシック" panose="020B0400000000000000" pitchFamily="50" charset="-128"/>
                <a:ea typeface="BIZ UDPゴシック" panose="020B0400000000000000" pitchFamily="50" charset="-128"/>
              </a:rPr>
              <a:t>ことで不安を軽減できる。</a:t>
            </a:r>
            <a:endParaRPr lang="en-US" altLang="ja-JP" sz="2600" b="1" dirty="0">
              <a:solidFill>
                <a:srgbClr val="000000"/>
              </a:solidFill>
              <a:latin typeface="BIZ UDPゴシック" panose="020B0400000000000000" pitchFamily="50" charset="-128"/>
              <a:ea typeface="BIZ UDPゴシック" panose="020B0400000000000000" pitchFamily="50" charset="-128"/>
            </a:endParaRPr>
          </a:p>
          <a:p>
            <a:pPr marL="450850" indent="-450850" defTabSz="844083" eaLnBrk="1" hangingPunct="1">
              <a:spcBef>
                <a:spcPts val="1662"/>
              </a:spcBef>
              <a:buClr>
                <a:srgbClr val="5C8A00"/>
              </a:buClr>
              <a:buNone/>
              <a:defRPr/>
            </a:pPr>
            <a:r>
              <a:rPr lang="en-US" altLang="ja-JP" sz="26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rPr>
              <a:t>将来のことをゆっくり考える時間をもて、</a:t>
            </a:r>
            <a:r>
              <a:rPr lang="ja-JP" altLang="en-US" sz="2600" b="1" dirty="0">
                <a:solidFill>
                  <a:srgbClr val="708339"/>
                </a:solidFill>
                <a:latin typeface="BIZ UDPゴシック" panose="020B0400000000000000" pitchFamily="50" charset="-128"/>
                <a:ea typeface="BIZ UDPゴシック" panose="020B0400000000000000" pitchFamily="50" charset="-128"/>
              </a:rPr>
              <a:t>方針を決めておく</a:t>
            </a:r>
            <a:r>
              <a:rPr lang="ja-JP" altLang="en-US" sz="2600" b="1" dirty="0">
                <a:solidFill>
                  <a:srgbClr val="000000"/>
                </a:solidFill>
                <a:latin typeface="BIZ UDPゴシック" panose="020B0400000000000000" pitchFamily="50" charset="-128"/>
                <a:ea typeface="BIZ UDPゴシック" panose="020B0400000000000000" pitchFamily="50" charset="-128"/>
              </a:rPr>
              <a:t>ことができる。</a:t>
            </a:r>
            <a:endParaRPr lang="en-US" altLang="ja-JP" sz="2600" b="1" dirty="0">
              <a:solidFill>
                <a:srgbClr val="000000"/>
              </a:solidFill>
              <a:latin typeface="BIZ UDPゴシック" panose="020B0400000000000000" pitchFamily="50" charset="-128"/>
              <a:ea typeface="BIZ UDPゴシック" panose="020B0400000000000000" pitchFamily="50" charset="-128"/>
            </a:endParaRPr>
          </a:p>
          <a:p>
            <a:pPr marL="450850" indent="-450850" defTabSz="844083" eaLnBrk="1" hangingPunct="1">
              <a:spcBef>
                <a:spcPts val="1662"/>
              </a:spcBef>
              <a:buClr>
                <a:srgbClr val="5C8A00"/>
              </a:buClr>
              <a:buNone/>
              <a:defRPr/>
            </a:pPr>
            <a:r>
              <a:rPr lang="en-US" altLang="ja-JP" sz="26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kern="0"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708339"/>
                </a:solidFill>
                <a:latin typeface="BIZ UDPゴシック" panose="020B0400000000000000" pitchFamily="50" charset="-128"/>
                <a:ea typeface="BIZ UDPゴシック" panose="020B0400000000000000" pitchFamily="50" charset="-128"/>
              </a:rPr>
              <a:t>自分が願う生き方を全うする</a:t>
            </a:r>
            <a:r>
              <a:rPr lang="ja-JP" altLang="en-US" sz="2600" b="1" dirty="0">
                <a:solidFill>
                  <a:srgbClr val="000000"/>
                </a:solidFill>
                <a:latin typeface="BIZ UDPゴシック" panose="020B0400000000000000" pitchFamily="50" charset="-128"/>
                <a:ea typeface="BIZ UDPゴシック" panose="020B0400000000000000" pitchFamily="50" charset="-128"/>
              </a:rPr>
              <a:t>ことが出来る。</a:t>
            </a:r>
          </a:p>
        </p:txBody>
      </p:sp>
      <p:sp>
        <p:nvSpPr>
          <p:cNvPr id="2" name="正方形/長方形 1">
            <a:extLst>
              <a:ext uri="{FF2B5EF4-FFF2-40B4-BE49-F238E27FC236}">
                <a16:creationId xmlns:a16="http://schemas.microsoft.com/office/drawing/2014/main" id="{18450B26-25E1-45F1-8F58-1EE5E75EC66E}"/>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3">
            <a:extLst>
              <a:ext uri="{FF2B5EF4-FFF2-40B4-BE49-F238E27FC236}">
                <a16:creationId xmlns:a16="http://schemas.microsoft.com/office/drawing/2014/main" id="{AC4E274F-6E5F-43E8-AA96-C02676767FB1}"/>
              </a:ext>
            </a:extLst>
          </p:cNvPr>
          <p:cNvSpPr>
            <a:spLocks noChangeArrowheads="1"/>
          </p:cNvSpPr>
          <p:nvPr/>
        </p:nvSpPr>
        <p:spPr bwMode="auto">
          <a:xfrm>
            <a:off x="355941" y="-26987"/>
            <a:ext cx="8333927"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165" tIns="50083" rIns="100165" bIns="50083" anchor="ctr" anchorCtr="1"/>
          <a:lstStyle/>
          <a:p>
            <a:pPr algn="ct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rPr>
              <a:t>認知症の早期発見・早期治療のメリット</a:t>
            </a:r>
            <a:endPar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1〕</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56596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1"/>
          <p:cNvSpPr>
            <a:spLocks noChangeArrowheads="1"/>
          </p:cNvSpPr>
          <p:nvPr/>
        </p:nvSpPr>
        <p:spPr bwMode="auto">
          <a:xfrm>
            <a:off x="813933" y="1548216"/>
            <a:ext cx="7516134"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844083" rtl="0" eaLnBrk="1" fontAlgn="base" latinLnBrk="0" hangingPunct="1">
              <a:lnSpc>
                <a:spcPct val="100000"/>
              </a:lnSpc>
              <a:spcBef>
                <a:spcPts val="12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高血圧症や糖尿病、脂質異常症、心房細動、運動不足、肥満、喫煙など</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血管障害のリスク因子の内科的管理による脳卒中の再発の防止</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が重要である。</a:t>
            </a:r>
          </a:p>
          <a:p>
            <a:pPr marL="447675" marR="0" lvl="0" indent="-447675" algn="l" defTabSz="914400" rtl="0" eaLnBrk="1" fontAlgn="base" latinLnBrk="0" hangingPunct="1">
              <a:lnSpc>
                <a:spcPct val="100000"/>
              </a:lnSpc>
              <a:spcBef>
                <a:spcPts val="1200"/>
              </a:spcBef>
              <a:spcAft>
                <a:spcPct val="0"/>
              </a:spcAft>
              <a:buClr>
                <a:srgbClr val="009999"/>
              </a:buClr>
              <a:buSzPct val="80000"/>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嚥下障害や歩行障害などを伴うことが多いため、</a:t>
            </a: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誤嚥や転倒に注意し</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リハビリテーション</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を行う。</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914400" rtl="0" eaLnBrk="1" fontAlgn="base" latinLnBrk="0" hangingPunct="1">
              <a:lnSpc>
                <a:spcPct val="100000"/>
              </a:lnSpc>
              <a:spcBef>
                <a:spcPts val="1200"/>
              </a:spcBef>
              <a:spcAft>
                <a:spcPct val="0"/>
              </a:spcAft>
              <a:buClr>
                <a:srgbClr val="009999"/>
              </a:buClr>
              <a:buSzPct val="80000"/>
              <a:buFontTx/>
              <a:buNone/>
              <a:tabLst/>
              <a:defRPr/>
            </a:pP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自発性や意欲の低下、抑うつに留意し、</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非薬物療法や薬物療法を組み合わせた適切な対</a:t>
            </a: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応</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を継続する。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914400" rtl="0" eaLnBrk="1" fontAlgn="base" latinLnBrk="0" hangingPunct="1">
              <a:lnSpc>
                <a:spcPct val="100000"/>
              </a:lnSpc>
              <a:spcBef>
                <a:spcPts val="1200"/>
              </a:spcBef>
              <a:spcAft>
                <a:spcPct val="0"/>
              </a:spcAft>
              <a:buClr>
                <a:srgbClr val="009999"/>
              </a:buClr>
              <a:buSzPct val="80000"/>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廃用症候群の予防のため</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デイケアやデイサービス等</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を利用して活動性を保つ。</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2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規則正しい生活習慣を保ち、飲酒は控える。</a:t>
            </a:r>
          </a:p>
        </p:txBody>
      </p:sp>
      <p:sp>
        <p:nvSpPr>
          <p:cNvPr id="5" name="正方形/長方形 4">
            <a:extLst>
              <a:ext uri="{FF2B5EF4-FFF2-40B4-BE49-F238E27FC236}">
                <a16:creationId xmlns:a16="http://schemas.microsoft.com/office/drawing/2014/main" id="{65C58F13-4EAF-4CE9-9684-5EBEF226F633}"/>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7" name="Rectangle 6">
            <a:extLst>
              <a:ext uri="{FF2B5EF4-FFF2-40B4-BE49-F238E27FC236}">
                <a16:creationId xmlns:a16="http://schemas.microsoft.com/office/drawing/2014/main" id="{8D2654CA-AEC2-4C72-9CF6-33C2253C833D}"/>
              </a:ext>
            </a:extLst>
          </p:cNvPr>
          <p:cNvSpPr>
            <a:spLocks noChangeArrowheads="1"/>
          </p:cNvSpPr>
          <p:nvPr/>
        </p:nvSpPr>
        <p:spPr bwMode="auto">
          <a:xfrm>
            <a:off x="658286" y="47856"/>
            <a:ext cx="78390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marL="0" marR="0" lvl="0" indent="0" algn="ctr" defTabSz="909638"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血管性認知症の対応</a:t>
            </a:r>
            <a:endPar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6" name="テキスト ボックス 5">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lang="en-US" altLang="ja-JP" sz="1600" b="1" dirty="0">
                <a:solidFill>
                  <a:srgbClr val="000000"/>
                </a:solidFill>
                <a:latin typeface="BIZ UDPゴシック" panose="020B0400000000000000" pitchFamily="50" charset="-128"/>
                <a:ea typeface="BIZ UDPゴシック" panose="020B0400000000000000" pitchFamily="50" charset="-128"/>
              </a:rPr>
              <a:t>29</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499520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1">
            <a:extLst>
              <a:ext uri="{FF2B5EF4-FFF2-40B4-BE49-F238E27FC236}">
                <a16:creationId xmlns:a16="http://schemas.microsoft.com/office/drawing/2014/main" id="{C78EF250-0EE2-4363-BF9B-6F0797BB1856}"/>
              </a:ext>
            </a:extLst>
          </p:cNvPr>
          <p:cNvSpPr>
            <a:spLocks noChangeArrowheads="1"/>
          </p:cNvSpPr>
          <p:nvPr/>
        </p:nvSpPr>
        <p:spPr bwMode="auto">
          <a:xfrm>
            <a:off x="795002" y="1328339"/>
            <a:ext cx="7553993"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844083" rtl="0" eaLnBrk="1" fontAlgn="base" latinLnBrk="0" hangingPunct="1">
              <a:lnSpc>
                <a:spcPct val="100000"/>
              </a:lnSpc>
              <a:spcBef>
                <a:spcPts val="18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 早期発見</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と</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早期診断</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早期治療</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、身体機能の維持のための</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リハビリテーション</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が大切である。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8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うつ病やパーキンソン病、アルツハイマー型認知症、てんかんとの</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鑑別診断</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が重要である。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800"/>
              </a:spcBef>
              <a:spcAft>
                <a:spcPct val="0"/>
              </a:spcAft>
              <a:buClrTx/>
              <a:buSzTx/>
              <a:buFontTx/>
              <a:buNone/>
              <a:tabLst/>
              <a:defRPr/>
            </a:pP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治療の標的とすべき臨床症状を見定め、</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ケアや環境整備などの非薬物療法</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と</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薬物療法を組み合わせる</a:t>
            </a: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8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 転倒</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や</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誤嚥</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失神</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血圧の変動</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便秘</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などに注意する。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800"/>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認知機能の変動や幻視、パーキンソン症状、レム期 睡眠行動異常症による</a:t>
            </a:r>
            <a:r>
              <a:rPr kumimoji="1" lang="en-US" altLang="ja-JP"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QOL</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への影響</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を考慮する。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正方形/長方形 8">
            <a:extLst>
              <a:ext uri="{FF2B5EF4-FFF2-40B4-BE49-F238E27FC236}">
                <a16:creationId xmlns:a16="http://schemas.microsoft.com/office/drawing/2014/main" id="{2B086AA5-A511-4E1C-84A6-FAEC69B4AB42}"/>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0" name="Rectangle 6">
            <a:extLst>
              <a:ext uri="{FF2B5EF4-FFF2-40B4-BE49-F238E27FC236}">
                <a16:creationId xmlns:a16="http://schemas.microsoft.com/office/drawing/2014/main" id="{B55F29D3-4176-41C4-A8C7-BCFB6B5C2336}"/>
              </a:ext>
            </a:extLst>
          </p:cNvPr>
          <p:cNvSpPr>
            <a:spLocks noChangeArrowheads="1"/>
          </p:cNvSpPr>
          <p:nvPr/>
        </p:nvSpPr>
        <p:spPr bwMode="auto">
          <a:xfrm>
            <a:off x="658286" y="47856"/>
            <a:ext cx="78390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marL="0" marR="0" lvl="0" indent="0" algn="ctr" defTabSz="909638"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レビー小体型認知症の対応</a:t>
            </a:r>
            <a:endPar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11" name="テキスト ボックス 10">
            <a:extLst>
              <a:ext uri="{FF2B5EF4-FFF2-40B4-BE49-F238E27FC236}">
                <a16:creationId xmlns:a16="http://schemas.microsoft.com/office/drawing/2014/main" id="{89F11C11-262C-461C-A7A0-4A2DBDAA8502}"/>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a:extLst>
              <a:ext uri="{FF2B5EF4-FFF2-40B4-BE49-F238E27FC236}">
                <a16:creationId xmlns:a16="http://schemas.microsoft.com/office/drawing/2014/main" id="{5DFD95DD-40B3-45AB-BE27-F3C903133611}"/>
              </a:ext>
            </a:extLst>
          </p:cNvPr>
          <p:cNvSpPr txBox="1"/>
          <p:nvPr/>
        </p:nvSpPr>
        <p:spPr>
          <a:xfrm>
            <a:off x="763210" y="5850119"/>
            <a:ext cx="7820775" cy="646331"/>
          </a:xfrm>
          <a:prstGeom prst="rect">
            <a:avLst/>
          </a:prstGeom>
          <a:noFill/>
          <a:ln w="25400">
            <a:noFill/>
          </a:ln>
        </p:spPr>
        <p:txBody>
          <a:bodyPr wrap="square">
            <a:spAutoFit/>
          </a:bodyPr>
          <a:lstStyle/>
          <a:p>
            <a:pPr marL="271463" marR="0" lvl="0" indent="-271463" algn="l" defTabSz="914400" rtl="0" eaLnBrk="1" fontAlgn="base" latinLnBrk="0" hangingPunct="1">
              <a:lnSpc>
                <a:spcPct val="100000"/>
              </a:lnSpc>
              <a:spcBef>
                <a:spcPts val="1800"/>
              </a:spcBef>
              <a:spcAft>
                <a:spcPct val="0"/>
              </a:spcAft>
              <a:buClr>
                <a:srgbClr val="009999"/>
              </a:buClr>
              <a:buSzPct val="80000"/>
              <a:buFontTx/>
              <a:buNone/>
              <a:tabLst/>
              <a:defRPr/>
            </a:pPr>
            <a:r>
              <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薬物療法を行う際は、精神症状の増悪のリスク、薬剤過敏性による過鎮静や錐体外路症状などを含め、安全性に対する十分な配慮が必要である。</a:t>
            </a:r>
          </a:p>
        </p:txBody>
      </p:sp>
    </p:spTree>
    <p:extLst>
      <p:ext uri="{BB962C8B-B14F-4D97-AF65-F5344CB8AC3E}">
        <p14:creationId xmlns:p14="http://schemas.microsoft.com/office/powerpoint/2010/main" val="2371804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1"/>
          <p:cNvSpPr>
            <a:spLocks noChangeArrowheads="1"/>
          </p:cNvSpPr>
          <p:nvPr/>
        </p:nvSpPr>
        <p:spPr bwMode="auto">
          <a:xfrm>
            <a:off x="850333" y="1352788"/>
            <a:ext cx="7542344" cy="5027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844083" rtl="0" eaLnBrk="1" fontAlgn="base" latinLnBrk="0" hangingPunct="1">
              <a:lnSpc>
                <a:spcPct val="100000"/>
              </a:lnSpc>
              <a:spcBef>
                <a:spcPts val="1662"/>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早期発見には、初期症状の特徴的な</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行動障害</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や</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進行性失語、言語障害</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を見逃さないことが重要である。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662"/>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診断や対応には、</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専門医との連</a:t>
            </a: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携</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が必要となる。</a:t>
            </a:r>
          </a:p>
          <a:p>
            <a:pPr marL="447675" marR="0" lvl="0" indent="-447675" algn="l" defTabSz="844083" rtl="0" eaLnBrk="1" fontAlgn="base" latinLnBrk="0" hangingPunct="1">
              <a:lnSpc>
                <a:spcPct val="100000"/>
              </a:lnSpc>
              <a:spcBef>
                <a:spcPts val="1662"/>
              </a:spcBef>
              <a:spcAft>
                <a:spcPct val="0"/>
              </a:spcAft>
              <a:buClrTx/>
              <a:buSzTx/>
              <a:buFontTx/>
              <a:buNone/>
              <a:tabLst/>
              <a:defRPr/>
            </a:pP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症状の理解、介護者への配慮、行動障害の対応など</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患者の状態に応じた個別の支援</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が重要である。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47675" marR="0" lvl="0" indent="-447675" algn="l" defTabSz="844083" rtl="0" eaLnBrk="1" fontAlgn="base" latinLnBrk="0" hangingPunct="1">
              <a:lnSpc>
                <a:spcPct val="100000"/>
              </a:lnSpc>
              <a:spcBef>
                <a:spcPts val="1662"/>
              </a:spcBef>
              <a:spcAft>
                <a:spcPct val="0"/>
              </a:spcAft>
              <a:buClrTx/>
              <a:buSzTx/>
              <a:buFontTx/>
              <a:buNone/>
              <a:tabLst/>
              <a:defRPr/>
            </a:pPr>
            <a:r>
              <a:rPr kumimoji="1" lang="ja-JP" altLang="en-US" sz="2400" b="1" i="0" u="none" strike="noStrike" kern="1200" cap="none" spc="0" normalizeH="0" baseline="0" noProof="0" dirty="0">
                <a:ln>
                  <a:noFill/>
                </a:ln>
                <a:solidFill>
                  <a:srgbClr val="748C38"/>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5C8A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家族教育、介護の工夫、環境調整、介護負担の軽減、進行予防のために</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適切な支援や公的な社会資源を活用</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する。</a:t>
            </a:r>
          </a:p>
          <a:p>
            <a:pPr marL="447675" marR="0" lvl="0" indent="-447675" algn="l" defTabSz="844083" rtl="0" eaLnBrk="1" fontAlgn="base" latinLnBrk="0" hangingPunct="1">
              <a:lnSpc>
                <a:spcPct val="100000"/>
              </a:lnSpc>
              <a:spcBef>
                <a:spcPts val="1662"/>
              </a:spcBef>
              <a:spcAft>
                <a:spcPct val="0"/>
              </a:spcAft>
              <a:buClrTx/>
              <a:buSzTx/>
              <a:buFontTx/>
              <a:buNone/>
              <a:tabLst/>
              <a:defRPr/>
            </a:pP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行動障害や精神症状に対しては、残された機能、特徴的な症状、それまでの生活様式を利用した</a:t>
            </a:r>
            <a:r>
              <a:rPr kumimoji="1" lang="ja-JP" altLang="en-US" sz="24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n-cs"/>
              </a:rPr>
              <a:t>非薬物療法</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を考慮する。</a:t>
            </a:r>
          </a:p>
        </p:txBody>
      </p:sp>
      <p:sp>
        <p:nvSpPr>
          <p:cNvPr id="6" name="正方形/長方形 5">
            <a:extLst>
              <a:ext uri="{FF2B5EF4-FFF2-40B4-BE49-F238E27FC236}">
                <a16:creationId xmlns:a16="http://schemas.microsoft.com/office/drawing/2014/main" id="{A46B3C63-782A-4BDE-992B-C762EF5EE446}"/>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7" name="Rectangle 6">
            <a:extLst>
              <a:ext uri="{FF2B5EF4-FFF2-40B4-BE49-F238E27FC236}">
                <a16:creationId xmlns:a16="http://schemas.microsoft.com/office/drawing/2014/main" id="{6768ECAA-4604-473D-868E-E062398B814B}"/>
              </a:ext>
            </a:extLst>
          </p:cNvPr>
          <p:cNvSpPr>
            <a:spLocks noChangeArrowheads="1"/>
          </p:cNvSpPr>
          <p:nvPr/>
        </p:nvSpPr>
        <p:spPr bwMode="auto">
          <a:xfrm>
            <a:off x="658286" y="47856"/>
            <a:ext cx="78390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marL="0" marR="0" lvl="0" indent="0" algn="ctr" defTabSz="909638" rtl="0" eaLnBrk="0" fontAlgn="base" latinLnBrk="0" hangingPunct="0">
              <a:lnSpc>
                <a:spcPct val="100000"/>
              </a:lnSpc>
              <a:spcBef>
                <a:spcPct val="0"/>
              </a:spcBef>
              <a:spcAft>
                <a:spcPct val="0"/>
              </a:spcAft>
              <a:buClrTx/>
              <a:buSzTx/>
              <a:buFontTx/>
              <a:buNone/>
              <a:tabLst/>
              <a:defRPr/>
            </a:pPr>
            <a:r>
              <a:rPr kumimoji="1" lang="zh-TW" altLang="en-US" sz="3200" b="1" i="0" u="none" strike="noStrike" kern="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前頭側頭</a:t>
            </a:r>
            <a:r>
              <a:rPr kumimoji="1" lang="ja-JP" altLang="en-US" sz="3200" b="1" i="0" u="none" strike="noStrike" kern="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葉変性症の対応</a:t>
            </a:r>
            <a:endParaRPr kumimoji="1" lang="ja-JP" altLang="en-US" sz="2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31〕</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851639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DEEC8"/>
        </a:solidFill>
        <a:effectLst/>
      </p:bgPr>
    </p:bg>
    <p:spTree>
      <p:nvGrpSpPr>
        <p:cNvPr id="1" name=""/>
        <p:cNvGrpSpPr/>
        <p:nvPr/>
      </p:nvGrpSpPr>
      <p:grpSpPr>
        <a:xfrm>
          <a:off x="0" y="0"/>
          <a:ext cx="0" cy="0"/>
          <a:chOff x="0" y="0"/>
          <a:chExt cx="0" cy="0"/>
        </a:xfrm>
      </p:grpSpPr>
      <p:sp>
        <p:nvSpPr>
          <p:cNvPr id="124930" name="Text Box 9"/>
          <p:cNvSpPr txBox="1">
            <a:spLocks noChangeArrowheads="1"/>
          </p:cNvSpPr>
          <p:nvPr/>
        </p:nvSpPr>
        <p:spPr bwMode="auto">
          <a:xfrm>
            <a:off x="1282700" y="3126984"/>
            <a:ext cx="6445250" cy="63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36" tIns="41468" rIns="82936" bIns="41468" anchor="b">
            <a:spAutoFit/>
          </a:bodyPr>
          <a:lstStyle>
            <a:lvl1pPr defTabSz="908050">
              <a:defRPr kumimoji="1" sz="3200">
                <a:solidFill>
                  <a:schemeClr val="tx1"/>
                </a:solidFill>
                <a:latin typeface="Arial" pitchFamily="34" charset="0"/>
                <a:ea typeface="ＭＳ Ｐゴシック" pitchFamily="50" charset="-128"/>
              </a:defRPr>
            </a:lvl1pPr>
            <a:lvl2pPr defTabSz="908050">
              <a:defRPr kumimoji="1" sz="2800">
                <a:solidFill>
                  <a:schemeClr val="tx1"/>
                </a:solidFill>
                <a:latin typeface="Arial" pitchFamily="34" charset="0"/>
                <a:ea typeface="ＭＳ Ｐゴシック" pitchFamily="50" charset="-128"/>
              </a:defRPr>
            </a:lvl2pPr>
            <a:lvl3pPr defTabSz="908050">
              <a:defRPr kumimoji="1" sz="2400">
                <a:solidFill>
                  <a:schemeClr val="tx1"/>
                </a:solidFill>
                <a:latin typeface="Arial" pitchFamily="34" charset="0"/>
                <a:ea typeface="ＭＳ Ｐゴシック" pitchFamily="50" charset="-128"/>
              </a:defRPr>
            </a:lvl3pPr>
            <a:lvl4pPr defTabSz="908050">
              <a:defRPr kumimoji="1" sz="2000">
                <a:solidFill>
                  <a:schemeClr val="tx1"/>
                </a:solidFill>
                <a:latin typeface="Arial" pitchFamily="34" charset="0"/>
                <a:ea typeface="ＭＳ Ｐゴシック" pitchFamily="50" charset="-128"/>
              </a:defRPr>
            </a:lvl4pPr>
            <a:lvl5pPr defTabSz="908050">
              <a:defRPr kumimoji="1" sz="2000">
                <a:solidFill>
                  <a:schemeClr val="tx1"/>
                </a:solidFill>
                <a:latin typeface="Arial" pitchFamily="34" charset="0"/>
                <a:ea typeface="ＭＳ Ｐゴシック" pitchFamily="50" charset="-128"/>
              </a:defRPr>
            </a:lvl5pPr>
            <a:lvl6pPr defTabSz="908050" eaLnBrk="0" hangingPunct="0">
              <a:defRPr kumimoji="1" sz="2000">
                <a:solidFill>
                  <a:schemeClr val="tx1"/>
                </a:solidFill>
                <a:latin typeface="Arial" pitchFamily="34" charset="0"/>
                <a:ea typeface="ＭＳ Ｐゴシック" pitchFamily="50" charset="-128"/>
              </a:defRPr>
            </a:lvl6pPr>
            <a:lvl7pPr defTabSz="908050" eaLnBrk="0" hangingPunct="0">
              <a:defRPr kumimoji="1" sz="2000">
                <a:solidFill>
                  <a:schemeClr val="tx1"/>
                </a:solidFill>
                <a:latin typeface="Arial" pitchFamily="34" charset="0"/>
                <a:ea typeface="ＭＳ Ｐゴシック" pitchFamily="50" charset="-128"/>
              </a:defRPr>
            </a:lvl7pPr>
            <a:lvl8pPr defTabSz="908050" eaLnBrk="0" hangingPunct="0">
              <a:defRPr kumimoji="1" sz="2000">
                <a:solidFill>
                  <a:schemeClr val="tx1"/>
                </a:solidFill>
                <a:latin typeface="Arial" pitchFamily="34" charset="0"/>
                <a:ea typeface="ＭＳ Ｐゴシック" pitchFamily="50" charset="-128"/>
              </a:defRPr>
            </a:lvl8pPr>
            <a:lvl9pPr defTabSz="908050"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3600" b="1" dirty="0">
                <a:latin typeface="BIZ UDPゴシック" panose="020B0400000000000000" pitchFamily="50" charset="-128"/>
                <a:ea typeface="BIZ UDPゴシック" panose="020B0400000000000000" pitchFamily="50" charset="-128"/>
                <a:cs typeface="Meiryo UI" pitchFamily="50" charset="-128"/>
              </a:rPr>
              <a:t>認知症の治療とケア</a:t>
            </a:r>
            <a:endParaRPr lang="en-US" altLang="ja-JP" sz="3600" b="1" dirty="0">
              <a:latin typeface="BIZ UDPゴシック" panose="020B0400000000000000" pitchFamily="50" charset="-128"/>
              <a:ea typeface="BIZ UDPゴシック" panose="020B0400000000000000" pitchFamily="50" charset="-128"/>
              <a:cs typeface="Meiryo UI" pitchFamily="50" charset="-128"/>
            </a:endParaRPr>
          </a:p>
        </p:txBody>
      </p:sp>
      <p:sp>
        <p:nvSpPr>
          <p:cNvPr id="124931" name="Text Box 4"/>
          <p:cNvSpPr txBox="1">
            <a:spLocks noChangeArrowheads="1"/>
          </p:cNvSpPr>
          <p:nvPr/>
        </p:nvSpPr>
        <p:spPr bwMode="auto">
          <a:xfrm>
            <a:off x="3017838" y="2231774"/>
            <a:ext cx="2936875"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04" tIns="41452" rIns="82904" bIns="41452"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2800" b="1" dirty="0">
                <a:latin typeface="BIZ UDPゴシック" panose="020B0400000000000000" pitchFamily="50" charset="-128"/>
                <a:ea typeface="BIZ UDPゴシック" panose="020B0400000000000000" pitchFamily="50" charset="-128"/>
                <a:cs typeface="Meiryo UI" pitchFamily="50" charset="-128"/>
              </a:rPr>
              <a:t>［動画 ❺］</a:t>
            </a:r>
          </a:p>
        </p:txBody>
      </p:sp>
      <p:sp>
        <p:nvSpPr>
          <p:cNvPr id="4" name="テキスト ボックス 3">
            <a:extLst>
              <a:ext uri="{FF2B5EF4-FFF2-40B4-BE49-F238E27FC236}">
                <a16:creationId xmlns:a16="http://schemas.microsoft.com/office/drawing/2014/main" id="{68462F19-9436-4177-9F57-4BAB3375602B}"/>
              </a:ext>
            </a:extLst>
          </p:cNvPr>
          <p:cNvSpPr txBox="1"/>
          <p:nvPr/>
        </p:nvSpPr>
        <p:spPr>
          <a:xfrm>
            <a:off x="-1" y="107394"/>
            <a:ext cx="1623317"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32〕</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16256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subTitle" idx="4294967295"/>
          </p:nvPr>
        </p:nvSpPr>
        <p:spPr>
          <a:xfrm>
            <a:off x="763742" y="1367005"/>
            <a:ext cx="7793383" cy="4443412"/>
          </a:xfrm>
        </p:spPr>
        <p:txBody>
          <a:bodyPr/>
          <a:lstStyle/>
          <a:p>
            <a:pPr marL="266700" indent="-266700" eaLnBrk="1" hangingPunct="1">
              <a:spcBef>
                <a:spcPct val="0"/>
              </a:spcBef>
              <a:buClr>
                <a:srgbClr val="FF6699"/>
              </a:buClr>
              <a:buFont typeface="Wingdings" pitchFamily="2" charset="2"/>
              <a:buNone/>
            </a:pPr>
            <a:r>
              <a:rPr lang="en-US" altLang="ja-JP"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もの忘れがあっても充実感を持ち、安心して</a:t>
            </a:r>
          </a:p>
          <a:p>
            <a:pPr marL="266700" indent="-266700" eaLnBrk="1" hangingPunct="1">
              <a:spcBef>
                <a:spcPct val="0"/>
              </a:spcBef>
              <a:buClr>
                <a:srgbClr val="FF6699"/>
              </a:buClr>
              <a:buFont typeface="Wingdings" pitchFamily="2" charset="2"/>
              <a:buNone/>
            </a:pPr>
            <a:r>
              <a:rPr lang="ja-JP" altLang="en-US" sz="2600" b="1" dirty="0">
                <a:latin typeface="BIZ UDPゴシック" panose="020B0400000000000000" pitchFamily="50" charset="-128"/>
                <a:ea typeface="BIZ UDPゴシック" panose="020B0400000000000000" pitchFamily="50" charset="-128"/>
                <a:cs typeface="Meiryo UI" pitchFamily="50" charset="-128"/>
              </a:rPr>
              <a:t>    暮らせるように、</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できる限りの治療や支援を行う</a:t>
            </a:r>
          </a:p>
          <a:p>
            <a:pPr marL="266700" indent="-266700" eaLnBrk="1" hangingPunct="1">
              <a:spcBef>
                <a:spcPct val="0"/>
              </a:spcBef>
              <a:buClr>
                <a:srgbClr val="FF6699"/>
              </a:buClr>
              <a:buFont typeface="Wingdings" pitchFamily="2" charset="2"/>
              <a:buNone/>
            </a:pPr>
            <a:r>
              <a:rPr lang="ja-JP" altLang="en-US" sz="2600" b="1" dirty="0">
                <a:latin typeface="BIZ UDPゴシック" panose="020B0400000000000000" pitchFamily="50" charset="-128"/>
                <a:ea typeface="BIZ UDPゴシック" panose="020B0400000000000000" pitchFamily="50" charset="-128"/>
                <a:cs typeface="Meiryo UI" pitchFamily="50" charset="-128"/>
              </a:rPr>
              <a:t>    ことを本人に伝える</a:t>
            </a:r>
          </a:p>
          <a:p>
            <a:pPr marL="266700" indent="-266700" eaLnBrk="1" hangingPunct="1">
              <a:spcBef>
                <a:spcPct val="0"/>
              </a:spcBef>
              <a:buClr>
                <a:srgbClr val="FF6699"/>
              </a:buClr>
              <a:buFont typeface="Wingdings" pitchFamily="2" charset="2"/>
              <a:buNone/>
            </a:pPr>
            <a:endParaRPr lang="ja-JP" altLang="en-US" sz="1200" b="1" dirty="0">
              <a:latin typeface="BIZ UDPゴシック" panose="020B0400000000000000" pitchFamily="50" charset="-128"/>
              <a:ea typeface="BIZ UDPゴシック" panose="020B0400000000000000" pitchFamily="50" charset="-128"/>
              <a:cs typeface="Meiryo UI" pitchFamily="50" charset="-128"/>
            </a:endParaRPr>
          </a:p>
          <a:p>
            <a:pPr marL="266700" indent="-266700" eaLnBrk="1" hangingPunct="1">
              <a:spcBef>
                <a:spcPct val="0"/>
              </a:spcBef>
              <a:buClr>
                <a:srgbClr val="FF6699"/>
              </a:buClr>
              <a:buFont typeface="Wingdings" pitchFamily="2" charset="2"/>
              <a:buNone/>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もの忘れを自覚する</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辛さを受け止</a:t>
            </a:r>
            <a:r>
              <a:rPr lang="ja-JP" altLang="en-US" sz="2600" b="1" dirty="0">
                <a:solidFill>
                  <a:srgbClr val="669900"/>
                </a:solidFill>
                <a:latin typeface="BIZ UDPゴシック" panose="020B0400000000000000" pitchFamily="50" charset="-128"/>
                <a:ea typeface="BIZ UDPゴシック" panose="020B0400000000000000" pitchFamily="50" charset="-128"/>
                <a:cs typeface="Meiryo UI" pitchFamily="50" charset="-128"/>
              </a:rPr>
              <a:t>め</a:t>
            </a:r>
            <a:r>
              <a:rPr lang="ja-JP" altLang="en-US" sz="2600" b="1" dirty="0">
                <a:latin typeface="BIZ UDPゴシック" panose="020B0400000000000000" pitchFamily="50" charset="-128"/>
                <a:ea typeface="BIZ UDPゴシック" panose="020B0400000000000000" pitchFamily="50" charset="-128"/>
                <a:cs typeface="Meiryo UI" pitchFamily="50" charset="-128"/>
              </a:rPr>
              <a:t>、残された</a:t>
            </a:r>
          </a:p>
          <a:p>
            <a:pPr marL="266700" indent="-266700" eaLnBrk="1" hangingPunct="1">
              <a:spcBef>
                <a:spcPct val="0"/>
              </a:spcBef>
              <a:buClr>
                <a:srgbClr val="FF6699"/>
              </a:buClr>
              <a:buFont typeface="Wingdings" pitchFamily="2" charset="2"/>
              <a:buNone/>
            </a:pPr>
            <a:r>
              <a:rPr lang="ja-JP" altLang="en-US" sz="2600" b="1" dirty="0">
                <a:latin typeface="BIZ UDPゴシック" panose="020B0400000000000000" pitchFamily="50" charset="-128"/>
                <a:ea typeface="BIZ UDPゴシック" panose="020B0400000000000000" pitchFamily="50" charset="-128"/>
                <a:cs typeface="Meiryo UI" pitchFamily="50" charset="-128"/>
              </a:rPr>
              <a:t>    能力が十分あることを伝える</a:t>
            </a:r>
          </a:p>
          <a:p>
            <a:pPr marL="266700" indent="-266700" eaLnBrk="1" hangingPunct="1">
              <a:spcBef>
                <a:spcPct val="0"/>
              </a:spcBef>
              <a:buClr>
                <a:srgbClr val="FF6699"/>
              </a:buClr>
              <a:buFont typeface="Wingdings" pitchFamily="2" charset="2"/>
              <a:buNone/>
            </a:pPr>
            <a:endParaRPr lang="ja-JP" altLang="en-US" sz="1200" b="1" dirty="0">
              <a:latin typeface="BIZ UDPゴシック" panose="020B0400000000000000" pitchFamily="50" charset="-128"/>
              <a:ea typeface="BIZ UDPゴシック" panose="020B0400000000000000" pitchFamily="50" charset="-128"/>
              <a:cs typeface="Meiryo UI" pitchFamily="50" charset="-128"/>
            </a:endParaRPr>
          </a:p>
          <a:p>
            <a:pPr marL="266700" indent="-266700" eaLnBrk="1" hangingPunct="1">
              <a:spcBef>
                <a:spcPct val="0"/>
              </a:spcBef>
              <a:buClr>
                <a:srgbClr val="FF6699"/>
              </a:buClr>
              <a:buFont typeface="Wingdings" pitchFamily="2" charset="2"/>
              <a:buNone/>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本人の前での、家族への</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病状説明は慎重に</a:t>
            </a:r>
            <a:r>
              <a:rPr lang="ja-JP" altLang="en-US" sz="2600" b="1" dirty="0">
                <a:latin typeface="BIZ UDPゴシック" panose="020B0400000000000000" pitchFamily="50" charset="-128"/>
                <a:ea typeface="BIZ UDPゴシック" panose="020B0400000000000000" pitchFamily="50" charset="-128"/>
                <a:cs typeface="Meiryo UI" pitchFamily="50" charset="-128"/>
              </a:rPr>
              <a:t>行う</a:t>
            </a:r>
          </a:p>
          <a:p>
            <a:pPr marL="266700" indent="-266700" eaLnBrk="1" hangingPunct="1">
              <a:spcBef>
                <a:spcPct val="0"/>
              </a:spcBef>
              <a:buClr>
                <a:srgbClr val="FF6699"/>
              </a:buClr>
              <a:buFont typeface="Wingdings" pitchFamily="2" charset="2"/>
              <a:buNone/>
            </a:pPr>
            <a:endParaRPr lang="ja-JP" altLang="en-US" sz="1200" b="1" dirty="0">
              <a:latin typeface="BIZ UDPゴシック" panose="020B0400000000000000" pitchFamily="50" charset="-128"/>
              <a:ea typeface="BIZ UDPゴシック" panose="020B0400000000000000" pitchFamily="50" charset="-128"/>
              <a:cs typeface="Meiryo UI" pitchFamily="50" charset="-128"/>
            </a:endParaRPr>
          </a:p>
          <a:p>
            <a:pPr marL="266700" indent="-266700" eaLnBrk="1" hangingPunct="1">
              <a:spcBef>
                <a:spcPct val="0"/>
              </a:spcBef>
              <a:buClr>
                <a:srgbClr val="FF6699"/>
              </a:buClr>
              <a:buFont typeface="Wingdings" pitchFamily="2" charset="2"/>
              <a:buNone/>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家庭の中で何らかの</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役割を持ってもらう</a:t>
            </a:r>
            <a:r>
              <a:rPr lang="ja-JP" altLang="en-US" sz="2600" b="1" dirty="0">
                <a:latin typeface="BIZ UDPゴシック" panose="020B0400000000000000" pitchFamily="50" charset="-128"/>
                <a:ea typeface="BIZ UDPゴシック" panose="020B0400000000000000" pitchFamily="50" charset="-128"/>
                <a:cs typeface="Meiryo UI" pitchFamily="50" charset="-128"/>
              </a:rPr>
              <a:t>こと、</a:t>
            </a:r>
          </a:p>
          <a:p>
            <a:pPr marL="266700" indent="-266700" eaLnBrk="1" hangingPunct="1">
              <a:spcBef>
                <a:spcPct val="0"/>
              </a:spcBef>
              <a:buClr>
                <a:srgbClr val="FF6699"/>
              </a:buClr>
              <a:buFont typeface="Wingdings" pitchFamily="2" charset="2"/>
              <a:buNone/>
            </a:pPr>
            <a:r>
              <a:rPr lang="ja-JP" altLang="en-US" sz="2600" b="1" dirty="0">
                <a:solidFill>
                  <a:srgbClr val="6699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社会参加</a:t>
            </a:r>
            <a:r>
              <a:rPr lang="ja-JP" altLang="en-US" sz="2600" b="1" dirty="0">
                <a:latin typeface="BIZ UDPゴシック" panose="020B0400000000000000" pitchFamily="50" charset="-128"/>
                <a:ea typeface="BIZ UDPゴシック" panose="020B0400000000000000" pitchFamily="50" charset="-128"/>
                <a:cs typeface="Meiryo UI" pitchFamily="50" charset="-128"/>
              </a:rPr>
              <a:t>や介護保険</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サービスの利用</a:t>
            </a:r>
            <a:r>
              <a:rPr lang="ja-JP" altLang="en-US" sz="2600" b="1" dirty="0">
                <a:latin typeface="BIZ UDPゴシック" panose="020B0400000000000000" pitchFamily="50" charset="-128"/>
                <a:ea typeface="BIZ UDPゴシック" panose="020B0400000000000000" pitchFamily="50" charset="-128"/>
                <a:cs typeface="Meiryo UI" pitchFamily="50" charset="-128"/>
              </a:rPr>
              <a:t>をすすめる</a:t>
            </a:r>
          </a:p>
          <a:p>
            <a:pPr marL="266700" indent="-266700" eaLnBrk="1" hangingPunct="1">
              <a:spcBef>
                <a:spcPct val="0"/>
              </a:spcBef>
              <a:buClr>
                <a:srgbClr val="FF6699"/>
              </a:buClr>
              <a:buFont typeface="Wingdings" pitchFamily="2" charset="2"/>
              <a:buNone/>
            </a:pPr>
            <a:endParaRPr lang="ja-JP" altLang="en-US" sz="1000" b="1" dirty="0">
              <a:latin typeface="BIZ UDPゴシック" panose="020B0400000000000000" pitchFamily="50" charset="-128"/>
              <a:ea typeface="BIZ UDPゴシック" panose="020B0400000000000000" pitchFamily="50" charset="-128"/>
              <a:cs typeface="Meiryo UI" pitchFamily="50" charset="-128"/>
            </a:endParaRPr>
          </a:p>
          <a:p>
            <a:pPr marL="266700" indent="-266700" eaLnBrk="1" hangingPunct="1">
              <a:spcBef>
                <a:spcPct val="0"/>
              </a:spcBef>
              <a:buClr>
                <a:srgbClr val="FF6699"/>
              </a:buClr>
              <a:buFont typeface="Wingdings" pitchFamily="2" charset="2"/>
              <a:buNone/>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身体疾患を</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早めに見つけて治療</a:t>
            </a:r>
            <a:r>
              <a:rPr lang="ja-JP" altLang="en-US" sz="2600" b="1" dirty="0">
                <a:latin typeface="BIZ UDPゴシック" panose="020B0400000000000000" pitchFamily="50" charset="-128"/>
                <a:ea typeface="BIZ UDPゴシック" panose="020B0400000000000000" pitchFamily="50" charset="-128"/>
                <a:cs typeface="Meiryo UI" pitchFamily="50" charset="-128"/>
              </a:rPr>
              <a:t>をする</a:t>
            </a:r>
          </a:p>
        </p:txBody>
      </p:sp>
      <p:sp>
        <p:nvSpPr>
          <p:cNvPr id="7" name="正方形/長方形 6">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050" name="Rectangle 2"/>
          <p:cNvSpPr>
            <a:spLocks noGrp="1" noChangeArrowheads="1"/>
          </p:cNvSpPr>
          <p:nvPr>
            <p:ph type="ctrTitle" idx="4294967295"/>
          </p:nvPr>
        </p:nvSpPr>
        <p:spPr>
          <a:xfrm>
            <a:off x="1870074" y="76650"/>
            <a:ext cx="5394325" cy="563144"/>
          </a:xfrm>
        </p:spPr>
        <p:txBody>
          <a:bodyPr/>
          <a:lstStyle/>
          <a:p>
            <a:pP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認知症の人への支援</a:t>
            </a: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33〕</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44224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955" name="Rectangle 19"/>
          <p:cNvSpPr>
            <a:spLocks noChangeArrowheads="1"/>
          </p:cNvSpPr>
          <p:nvPr/>
        </p:nvSpPr>
        <p:spPr bwMode="auto">
          <a:xfrm>
            <a:off x="1077703" y="74391"/>
            <a:ext cx="697906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165" tIns="50083" rIns="100165" bIns="50083" anchor="ctr" anchorCtr="1"/>
          <a:lstStyle/>
          <a:p>
            <a:pP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メイリオ" pitchFamily="50" charset="-128"/>
              </a:rPr>
              <a:t>外来フォローのときの注意点</a:t>
            </a:r>
            <a:endParaRPr lang="en-US" altLang="ja-JP" sz="3200" b="1" dirty="0">
              <a:solidFill>
                <a:schemeClr val="bg1"/>
              </a:solidFill>
              <a:latin typeface="BIZ UDPゴシック" panose="020B0400000000000000" pitchFamily="50" charset="-128"/>
              <a:ea typeface="BIZ UDPゴシック" panose="020B0400000000000000" pitchFamily="50" charset="-128"/>
              <a:cs typeface="メイリオ" pitchFamily="50" charset="-128"/>
            </a:endParaRP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34〕</a:t>
            </a:r>
            <a:endParaRPr lang="ja-JP" altLang="en-US" sz="1600" b="1" dirty="0">
              <a:latin typeface="BIZ UDPゴシック" panose="020B0400000000000000" pitchFamily="50" charset="-128"/>
              <a:ea typeface="BIZ UDPゴシック" panose="020B0400000000000000" pitchFamily="50" charset="-128"/>
            </a:endParaRPr>
          </a:p>
        </p:txBody>
      </p:sp>
      <p:sp>
        <p:nvSpPr>
          <p:cNvPr id="6" name="Text Box 6"/>
          <p:cNvSpPr txBox="1">
            <a:spLocks noChangeArrowheads="1"/>
          </p:cNvSpPr>
          <p:nvPr/>
        </p:nvSpPr>
        <p:spPr bwMode="auto">
          <a:xfrm>
            <a:off x="1077704" y="1364524"/>
            <a:ext cx="6979068" cy="5193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en-US" altLang="ja-JP"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生活状況に関する情報を収集する</a:t>
            </a:r>
            <a:endParaRPr lang="en-US" altLang="ja-JP" sz="2300" b="1" dirty="0">
              <a:latin typeface="BIZ UDPゴシック" panose="020B0400000000000000" pitchFamily="50" charset="-128"/>
              <a:ea typeface="BIZ UDPゴシック" panose="020B0400000000000000" pitchFamily="50" charset="-128"/>
              <a:cs typeface="メイリオ" pitchFamily="50" charset="-128"/>
            </a:endParaRP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介護者に同伴してもらう</a:t>
            </a: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短期的な変化だけでなく月単位での状況を聴く</a:t>
            </a: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認知機能検査は定期的に実施する</a:t>
            </a: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行動・心理症状</a:t>
            </a:r>
            <a:r>
              <a:rPr lang="en-US" altLang="ja-JP" sz="2300" b="1" dirty="0">
                <a:latin typeface="BIZ UDPゴシック" panose="020B0400000000000000" pitchFamily="50" charset="-128"/>
                <a:ea typeface="BIZ UDPゴシック" panose="020B0400000000000000" pitchFamily="50" charset="-128"/>
                <a:cs typeface="メイリオ" pitchFamily="50" charset="-128"/>
              </a:rPr>
              <a:t>(BPSD)</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がないか確認する</a:t>
            </a: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身体疾患（発熱や痛み、痒みなど）に気をつける</a:t>
            </a: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家族の介護負担を常に考慮する</a:t>
            </a:r>
            <a:endParaRPr lang="ja-JP" altLang="en-US" sz="2300" b="1" dirty="0">
              <a:solidFill>
                <a:schemeClr val="tx2"/>
              </a:solidFill>
              <a:latin typeface="BIZ UDPゴシック" panose="020B0400000000000000" pitchFamily="50" charset="-128"/>
              <a:ea typeface="BIZ UDPゴシック" panose="020B0400000000000000" pitchFamily="50" charset="-128"/>
              <a:cs typeface="メイリオ" pitchFamily="50" charset="-128"/>
            </a:endParaRP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服薬中の薬剤の影響や副作用に注意する</a:t>
            </a: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地域の医療・介護資源の情報（相談先</a:t>
            </a:r>
            <a:r>
              <a:rPr lang="en-US" altLang="ja-JP" sz="2300" b="1" dirty="0">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連絡先）を</a:t>
            </a:r>
            <a:endParaRPr lang="en-US" altLang="ja-JP" sz="2300" b="1" dirty="0">
              <a:latin typeface="BIZ UDPゴシック" panose="020B0400000000000000" pitchFamily="50" charset="-128"/>
              <a:ea typeface="BIZ UDPゴシック" panose="020B0400000000000000" pitchFamily="50" charset="-128"/>
              <a:cs typeface="メイリオ" pitchFamily="50" charset="-128"/>
            </a:endParaRPr>
          </a:p>
          <a:p>
            <a:pPr marL="449263" indent="-449263">
              <a:spcBef>
                <a:spcPts val="0"/>
              </a:spcBef>
            </a:pPr>
            <a:r>
              <a:rPr lang="ja-JP" altLang="en-US" sz="2300" b="1" dirty="0">
                <a:latin typeface="BIZ UDPゴシック" panose="020B0400000000000000" pitchFamily="50" charset="-128"/>
                <a:ea typeface="BIZ UDPゴシック" panose="020B0400000000000000" pitchFamily="50" charset="-128"/>
                <a:cs typeface="メイリオ" pitchFamily="50" charset="-128"/>
              </a:rPr>
              <a:t>    得ているか確認する</a:t>
            </a:r>
            <a:endParaRPr lang="en-US" altLang="ja-JP" sz="2300" b="1" dirty="0">
              <a:latin typeface="BIZ UDPゴシック" panose="020B0400000000000000" pitchFamily="50" charset="-128"/>
              <a:ea typeface="BIZ UDPゴシック" panose="020B0400000000000000" pitchFamily="50" charset="-128"/>
              <a:cs typeface="メイリオ" pitchFamily="50" charset="-128"/>
            </a:endParaRPr>
          </a:p>
          <a:p>
            <a:pPr marL="449263" indent="-449263">
              <a:spcBef>
                <a:spcPts val="900"/>
              </a:spcBef>
            </a:pPr>
            <a:r>
              <a:rPr lang="en-US" altLang="ja-JP" sz="2300" b="1" dirty="0">
                <a:solidFill>
                  <a:srgbClr val="708339"/>
                </a:solidFill>
                <a:latin typeface="BIZ UDPゴシック" panose="020B0400000000000000" pitchFamily="50" charset="-128"/>
                <a:ea typeface="BIZ UDPゴシック" panose="020B0400000000000000" pitchFamily="50" charset="-128"/>
                <a:cs typeface="メイリオ" pitchFamily="50" charset="-128"/>
              </a:rPr>
              <a:t>●</a:t>
            </a:r>
            <a:r>
              <a:rPr lang="ja-JP" altLang="en-US" sz="2300" b="1" dirty="0">
                <a:solidFill>
                  <a:srgbClr val="609000"/>
                </a:solidFill>
                <a:latin typeface="BIZ UDPゴシック" panose="020B0400000000000000" pitchFamily="50" charset="-128"/>
                <a:ea typeface="BIZ UDPゴシック" panose="020B0400000000000000" pitchFamily="50" charset="-128"/>
                <a:cs typeface="メイリオ" pitchFamily="50" charset="-128"/>
              </a:rPr>
              <a:t> </a:t>
            </a:r>
            <a:r>
              <a:rPr lang="ja-JP" altLang="en-US" sz="2300" b="1" dirty="0">
                <a:latin typeface="BIZ UDPゴシック" panose="020B0400000000000000" pitchFamily="50" charset="-128"/>
                <a:ea typeface="BIZ UDPゴシック" panose="020B0400000000000000" pitchFamily="50" charset="-128"/>
                <a:cs typeface="メイリオ" pitchFamily="50" charset="-128"/>
              </a:rPr>
              <a:t>介護サービスの利用状況を確認する</a:t>
            </a:r>
            <a:endParaRPr lang="en-US" altLang="ja-JP" sz="2300" b="1" dirty="0">
              <a:latin typeface="BIZ UDPゴシック" panose="020B0400000000000000" pitchFamily="50" charset="-128"/>
              <a:ea typeface="BIZ UDPゴシック" panose="020B0400000000000000" pitchFamily="50" charset="-128"/>
              <a:cs typeface="メイリオ" pitchFamily="50" charset="-128"/>
            </a:endParaRPr>
          </a:p>
        </p:txBody>
      </p:sp>
    </p:spTree>
    <p:extLst>
      <p:ext uri="{BB962C8B-B14F-4D97-AF65-F5344CB8AC3E}">
        <p14:creationId xmlns:p14="http://schemas.microsoft.com/office/powerpoint/2010/main" val="1478753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body" idx="4294967295"/>
          </p:nvPr>
        </p:nvSpPr>
        <p:spPr>
          <a:xfrm>
            <a:off x="2618716" y="1580205"/>
            <a:ext cx="6306151" cy="5087683"/>
          </a:xfrm>
        </p:spPr>
        <p:txBody>
          <a:bodyPr/>
          <a:lstStyle/>
          <a:p>
            <a:pPr marL="311150" indent="-311150" defTabSz="828675" eaLnBrk="1" hangingPunct="1">
              <a:spcBef>
                <a:spcPts val="500"/>
              </a:spcBef>
              <a:buNone/>
            </a:pPr>
            <a:r>
              <a:rPr lang="en-US" altLang="ja-JP"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糖尿病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高血圧症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脂質代謝異常症</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500"/>
              </a:spcBef>
              <a:buNone/>
            </a:pP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胃潰瘍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排尿障害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誤嚥性肺炎</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500"/>
              </a:spcBef>
              <a:buNone/>
            </a:pPr>
            <a:r>
              <a:rPr lang="en-US" altLang="ja-JP"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肺塞栓症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洞不全症候群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便秘</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2400"/>
              </a:spcBef>
              <a:buFont typeface="Wingdings" pitchFamily="2" charset="2"/>
              <a:buNone/>
            </a:pP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慢性硬膜下血腫　  </a:t>
            </a:r>
            <a:r>
              <a:rPr lang="en-US" altLang="ja-JP"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en-US" altLang="ja-JP"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脳梗塞　</a:t>
            </a:r>
            <a:r>
              <a:rPr lang="en-US" altLang="ja-JP"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en-US" altLang="ja-JP"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脳出血 　</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3000"/>
              </a:spcBef>
              <a:buNone/>
            </a:pP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大腿骨頸部骨折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骨粗鬆症</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2400"/>
              </a:spcBef>
              <a:buNone/>
            </a:pP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褥瘡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蜂窩織炎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帯状疱疹</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500"/>
              </a:spcBef>
              <a:buNone/>
            </a:pP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疥癬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5C8A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脂漏性皮膚炎</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2400"/>
              </a:spcBef>
              <a:buNone/>
            </a:pP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難聴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5C8A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耳垢栓塞　 </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緑内障　 </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白内障</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3000"/>
              </a:spcBef>
              <a:buNone/>
            </a:pP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う蝕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歯周病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latin typeface="BIZ UDPゴシック" panose="020B0400000000000000" pitchFamily="50" charset="-128"/>
                <a:ea typeface="BIZ UDPゴシック" panose="020B0400000000000000" pitchFamily="50" charset="-128"/>
                <a:cs typeface="Meiryo UI" pitchFamily="50" charset="-128"/>
              </a:rPr>
              <a:t>口内炎   </a:t>
            </a:r>
            <a:r>
              <a:rPr lang="ja-JP" altLang="en-US" sz="21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1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100" b="1" dirty="0">
                <a:latin typeface="BIZ UDPゴシック" panose="020B0400000000000000" pitchFamily="50" charset="-128"/>
                <a:ea typeface="BIZ UDPゴシック" panose="020B0400000000000000" pitchFamily="50" charset="-128"/>
                <a:cs typeface="Meiryo UI" pitchFamily="50" charset="-128"/>
              </a:rPr>
              <a:t>義歯不適合</a:t>
            </a:r>
            <a:endParaRPr lang="en-US" altLang="ja-JP" sz="2100" b="1" dirty="0">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3000"/>
              </a:spcBef>
              <a:buFont typeface="Wingdings" pitchFamily="2" charset="2"/>
              <a:buNone/>
            </a:pPr>
            <a:endParaRPr lang="ja-JP" altLang="en-US" sz="2100" b="1" dirty="0">
              <a:latin typeface="BIZ UDPゴシック" panose="020B0400000000000000" pitchFamily="50" charset="-128"/>
              <a:ea typeface="BIZ UDPゴシック" panose="020B0400000000000000" pitchFamily="50" charset="-128"/>
              <a:cs typeface="Meiryo UI" pitchFamily="50" charset="-128"/>
            </a:endParaRPr>
          </a:p>
        </p:txBody>
      </p:sp>
      <p:sp>
        <p:nvSpPr>
          <p:cNvPr id="908291" name="Text Box 3"/>
          <p:cNvSpPr txBox="1">
            <a:spLocks noChangeArrowheads="1"/>
          </p:cNvSpPr>
          <p:nvPr/>
        </p:nvSpPr>
        <p:spPr bwMode="auto">
          <a:xfrm>
            <a:off x="644743" y="1540806"/>
            <a:ext cx="184150" cy="304800"/>
          </a:xfrm>
          <a:prstGeom prst="rect">
            <a:avLst/>
          </a:prstGeom>
          <a:noFill/>
          <a:ln w="9525" algn="ctr">
            <a:noFill/>
            <a:miter lim="800000"/>
            <a:headEnd/>
            <a:tailEnd/>
          </a:ln>
          <a:effectLst/>
        </p:spPr>
        <p:txBody>
          <a:bodyPr wrap="none" lIns="91428" tIns="45715" rIns="91428" bIns="45715" anchor="b">
            <a:spAutoFit/>
          </a:bodyPr>
          <a:lstStyle/>
          <a:p>
            <a:pPr algn="ctr" eaLnBrk="1" hangingPunct="1">
              <a:defRPr/>
            </a:pPr>
            <a:endParaRPr kumimoji="0" lang="ja-JP" altLang="ja-JP" sz="1400">
              <a:effectLst>
                <a:outerShdw blurRad="38100" dist="38100" dir="2700000" algn="tl">
                  <a:srgbClr val="C0C0C0"/>
                </a:outerShdw>
              </a:effectLst>
              <a:latin typeface="BIZ UDPゴシック" panose="020B0400000000000000" pitchFamily="50" charset="-128"/>
              <a:ea typeface="BIZ UDPゴシック" panose="020B0400000000000000" pitchFamily="50" charset="-128"/>
            </a:endParaRPr>
          </a:p>
        </p:txBody>
      </p:sp>
      <p:sp>
        <p:nvSpPr>
          <p:cNvPr id="7" name="Rectangle 2"/>
          <p:cNvSpPr txBox="1">
            <a:spLocks noChangeArrowheads="1"/>
          </p:cNvSpPr>
          <p:nvPr/>
        </p:nvSpPr>
        <p:spPr bwMode="auto">
          <a:xfrm>
            <a:off x="319700" y="1549398"/>
            <a:ext cx="2147454" cy="547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11150" indent="-311150" defTabSz="828675" eaLnBrk="1" hangingPunct="1">
              <a:spcBef>
                <a:spcPts val="1800"/>
              </a:spcBef>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内科・外科疾患</a:t>
            </a:r>
            <a:endParaRPr lang="en-US" altLang="ja-JP"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1800"/>
              </a:spcBef>
              <a:buFont typeface="Wingdings" pitchFamily="2" charset="2"/>
              <a:buNone/>
            </a:pPr>
            <a:endParaRPr lang="ja-JP" altLang="en-US" sz="2200" b="1" kern="0" dirty="0">
              <a:latin typeface="BIZ UDPゴシック" panose="020B0400000000000000" pitchFamily="50" charset="-128"/>
              <a:ea typeface="BIZ UDPゴシック" panose="020B0400000000000000" pitchFamily="50" charset="-128"/>
              <a:cs typeface="Meiryo UI" pitchFamily="50" charset="-128"/>
            </a:endParaRPr>
          </a:p>
        </p:txBody>
      </p:sp>
      <p:sp>
        <p:nvSpPr>
          <p:cNvPr id="9" name="Rectangle 2"/>
          <p:cNvSpPr txBox="1">
            <a:spLocks noChangeArrowheads="1"/>
          </p:cNvSpPr>
          <p:nvPr/>
        </p:nvSpPr>
        <p:spPr bwMode="auto">
          <a:xfrm>
            <a:off x="290923" y="2864777"/>
            <a:ext cx="2147454" cy="765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11150" indent="-311150" defTabSz="828675" eaLnBrk="1" hangingPunct="1">
              <a:spcBef>
                <a:spcPts val="0"/>
              </a:spcBef>
              <a:buFont typeface="Wingdings" pitchFamily="2" charset="2"/>
              <a:buNone/>
            </a:pPr>
            <a:r>
              <a:rPr lang="ja-JP" altLang="en-US" sz="20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脳神経外科</a:t>
            </a:r>
            <a:endParaRPr lang="en-US" altLang="ja-JP" sz="20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0"/>
              </a:spcBef>
              <a:buFont typeface="Wingdings" pitchFamily="2" charset="2"/>
              <a:buNone/>
            </a:pPr>
            <a:r>
              <a:rPr lang="ja-JP" altLang="en-US" sz="20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神経内科疾患</a:t>
            </a:r>
          </a:p>
        </p:txBody>
      </p:sp>
      <p:sp>
        <p:nvSpPr>
          <p:cNvPr id="10" name="Rectangle 2"/>
          <p:cNvSpPr txBox="1">
            <a:spLocks noChangeArrowheads="1"/>
          </p:cNvSpPr>
          <p:nvPr/>
        </p:nvSpPr>
        <p:spPr bwMode="auto">
          <a:xfrm>
            <a:off x="284755" y="5351251"/>
            <a:ext cx="2410945" cy="547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11150" indent="-311150" defTabSz="828675" eaLnBrk="1" hangingPunct="1">
              <a:spcBef>
                <a:spcPts val="1800"/>
              </a:spcBef>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眼科・耳鼻科疾患</a:t>
            </a:r>
            <a:endParaRPr lang="en-US" altLang="ja-JP"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1800"/>
              </a:spcBef>
              <a:buFont typeface="Wingdings" pitchFamily="2" charset="2"/>
              <a:buNone/>
            </a:pPr>
            <a:endPar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p:txBody>
      </p:sp>
      <p:sp>
        <p:nvSpPr>
          <p:cNvPr id="11" name="Rectangle 2"/>
          <p:cNvSpPr txBox="1">
            <a:spLocks noChangeArrowheads="1"/>
          </p:cNvSpPr>
          <p:nvPr/>
        </p:nvSpPr>
        <p:spPr bwMode="auto">
          <a:xfrm>
            <a:off x="284755" y="4302060"/>
            <a:ext cx="1967347" cy="51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11150" indent="-311150" defTabSz="828675" eaLnBrk="1" hangingPunct="1">
              <a:spcBef>
                <a:spcPts val="1800"/>
              </a:spcBef>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皮膚科疾患</a:t>
            </a:r>
            <a:endParaRPr lang="en-US" altLang="ja-JP"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1800"/>
              </a:spcBef>
              <a:buFont typeface="Wingdings" pitchFamily="2" charset="2"/>
              <a:buNone/>
            </a:pPr>
            <a:endPar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Rectangle 2"/>
          <p:cNvSpPr txBox="1">
            <a:spLocks noChangeArrowheads="1"/>
          </p:cNvSpPr>
          <p:nvPr/>
        </p:nvSpPr>
        <p:spPr bwMode="auto">
          <a:xfrm>
            <a:off x="291689" y="3662236"/>
            <a:ext cx="2036620" cy="54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11150" indent="-311150" defTabSz="828675" eaLnBrk="1" hangingPunct="1">
              <a:spcBef>
                <a:spcPts val="1800"/>
              </a:spcBef>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整形外科疾患</a:t>
            </a:r>
            <a:endParaRPr lang="en-US" altLang="ja-JP"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1800"/>
              </a:spcBef>
              <a:buFont typeface="Wingdings" pitchFamily="2" charset="2"/>
              <a:buNone/>
            </a:pPr>
            <a:endPar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p:txBody>
      </p:sp>
      <p:sp>
        <p:nvSpPr>
          <p:cNvPr id="14" name="正方形/長方形 13">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500" name="Rectangle 4"/>
          <p:cNvSpPr>
            <a:spLocks noChangeArrowheads="1"/>
          </p:cNvSpPr>
          <p:nvPr/>
        </p:nvSpPr>
        <p:spPr bwMode="auto">
          <a:xfrm>
            <a:off x="411162" y="57541"/>
            <a:ext cx="82804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7" tIns="45709" rIns="91417" bIns="45709" anchor="ctr"/>
          <a:lstStyle/>
          <a:p>
            <a:pPr algn="ctr" defTabSz="1001713"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認知症診療で注意すべき身体疾患</a:t>
            </a:r>
          </a:p>
        </p:txBody>
      </p:sp>
      <p:sp>
        <p:nvSpPr>
          <p:cNvPr id="15" name="Rectangle 2">
            <a:extLst>
              <a:ext uri="{FF2B5EF4-FFF2-40B4-BE49-F238E27FC236}">
                <a16:creationId xmlns:a16="http://schemas.microsoft.com/office/drawing/2014/main" id="{C96E499C-289C-4DB8-A86D-D134F03A9F3D}"/>
              </a:ext>
            </a:extLst>
          </p:cNvPr>
          <p:cNvSpPr txBox="1">
            <a:spLocks noChangeArrowheads="1"/>
          </p:cNvSpPr>
          <p:nvPr/>
        </p:nvSpPr>
        <p:spPr bwMode="auto">
          <a:xfrm>
            <a:off x="291689" y="5963366"/>
            <a:ext cx="1620983" cy="547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11150" indent="-311150" defTabSz="828675" eaLnBrk="1" hangingPunct="1">
              <a:spcBef>
                <a:spcPts val="1800"/>
              </a:spcBef>
              <a:buFont typeface="Wingdings" pitchFamily="2" charset="2"/>
              <a:buNone/>
            </a:pPr>
            <a:r>
              <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rPr>
              <a:t>歯科疾患</a:t>
            </a:r>
            <a:endParaRPr lang="en-US" altLang="ja-JP"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marL="311150" indent="-311150" defTabSz="828675" eaLnBrk="1" hangingPunct="1">
              <a:spcBef>
                <a:spcPts val="1800"/>
              </a:spcBef>
              <a:buFont typeface="Wingdings" pitchFamily="2" charset="2"/>
              <a:buNone/>
            </a:pPr>
            <a:endParaRPr lang="ja-JP" altLang="en-US" sz="2200" b="1" kern="0"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p:txBody>
      </p:sp>
      <p:sp>
        <p:nvSpPr>
          <p:cNvPr id="16" name="正方形/長方形 15">
            <a:extLst>
              <a:ext uri="{FF2B5EF4-FFF2-40B4-BE49-F238E27FC236}">
                <a16:creationId xmlns:a16="http://schemas.microsoft.com/office/drawing/2014/main" id="{DFBDFA9D-4D41-4FC4-8208-E0E1F6DE35C3}"/>
              </a:ext>
            </a:extLst>
          </p:cNvPr>
          <p:cNvSpPr/>
          <p:nvPr/>
        </p:nvSpPr>
        <p:spPr>
          <a:xfrm>
            <a:off x="284755" y="1088758"/>
            <a:ext cx="8574490" cy="433965"/>
          </a:xfrm>
          <a:prstGeom prst="rect">
            <a:avLst/>
          </a:prstGeom>
        </p:spPr>
        <p:txBody>
          <a:bodyPr wrap="square">
            <a:spAutoFit/>
          </a:bodyPr>
          <a:lstStyle/>
          <a:p>
            <a:pPr algn="ctr" defTabSz="844083" eaLnBrk="1" hangingPunct="1">
              <a:spcBef>
                <a:spcPts val="1662"/>
              </a:spcBef>
              <a:tabLst>
                <a:tab pos="578857" algn="l"/>
              </a:tabLst>
              <a:defRPr/>
            </a:pPr>
            <a:r>
              <a:rPr lang="ja-JP" altLang="en-US" sz="2220" b="1" dirty="0">
                <a:latin typeface="BIZ UDPゴシック" panose="020B0400000000000000" pitchFamily="50" charset="-128"/>
                <a:ea typeface="BIZ UDPゴシック" panose="020B0400000000000000" pitchFamily="50" charset="-128"/>
              </a:rPr>
              <a:t>身体合併症や高齢者特有の疾患の発症や悪化に留意する。</a:t>
            </a:r>
            <a:endParaRPr lang="en-US" altLang="ja-JP" sz="2220" b="1" dirty="0">
              <a:latin typeface="BIZ UDPゴシック" panose="020B0400000000000000" pitchFamily="50" charset="-128"/>
              <a:ea typeface="BIZ UDPゴシック" panose="020B0400000000000000" pitchFamily="50" charset="-128"/>
            </a:endParaRPr>
          </a:p>
        </p:txBody>
      </p:sp>
      <p:cxnSp>
        <p:nvCxnSpPr>
          <p:cNvPr id="3" name="直線コネクタ 2"/>
          <p:cNvCxnSpPr/>
          <p:nvPr/>
        </p:nvCxnSpPr>
        <p:spPr bwMode="auto">
          <a:xfrm>
            <a:off x="291689" y="2837705"/>
            <a:ext cx="8280125" cy="0"/>
          </a:xfrm>
          <a:prstGeom prst="line">
            <a:avLst/>
          </a:prstGeom>
          <a:solidFill>
            <a:srgbClr val="FFFF99"/>
          </a:solidFill>
          <a:ln w="25400" cap="flat" cmpd="sng" algn="ctr">
            <a:solidFill>
              <a:schemeClr val="bg1">
                <a:lumMod val="65000"/>
              </a:schemeClr>
            </a:solidFill>
            <a:prstDash val="sysDash"/>
            <a:round/>
            <a:headEnd type="none" w="med" len="med"/>
            <a:tailEnd type="none" w="med" len="med"/>
          </a:ln>
          <a:effectLst/>
        </p:spPr>
      </p:cxnSp>
      <p:cxnSp>
        <p:nvCxnSpPr>
          <p:cNvPr id="17" name="直線コネクタ 16"/>
          <p:cNvCxnSpPr/>
          <p:nvPr/>
        </p:nvCxnSpPr>
        <p:spPr bwMode="auto">
          <a:xfrm>
            <a:off x="319699" y="3604341"/>
            <a:ext cx="8280125" cy="0"/>
          </a:xfrm>
          <a:prstGeom prst="line">
            <a:avLst/>
          </a:prstGeom>
          <a:solidFill>
            <a:srgbClr val="FFFF99"/>
          </a:solidFill>
          <a:ln w="25400" cap="flat" cmpd="sng" algn="ctr">
            <a:solidFill>
              <a:schemeClr val="bg1">
                <a:lumMod val="65000"/>
              </a:schemeClr>
            </a:solidFill>
            <a:prstDash val="sysDash"/>
            <a:round/>
            <a:headEnd type="none" w="med" len="med"/>
            <a:tailEnd type="none" w="med" len="med"/>
          </a:ln>
          <a:effectLst/>
        </p:spPr>
      </p:cxnSp>
      <p:cxnSp>
        <p:nvCxnSpPr>
          <p:cNvPr id="18" name="直線コネクタ 17"/>
          <p:cNvCxnSpPr/>
          <p:nvPr/>
        </p:nvCxnSpPr>
        <p:spPr bwMode="auto">
          <a:xfrm>
            <a:off x="319700" y="4212348"/>
            <a:ext cx="8280125" cy="0"/>
          </a:xfrm>
          <a:prstGeom prst="line">
            <a:avLst/>
          </a:prstGeom>
          <a:solidFill>
            <a:srgbClr val="FFFF99"/>
          </a:solidFill>
          <a:ln w="25400" cap="flat" cmpd="sng" algn="ctr">
            <a:solidFill>
              <a:schemeClr val="bg1">
                <a:lumMod val="65000"/>
              </a:schemeClr>
            </a:solidFill>
            <a:prstDash val="sysDash"/>
            <a:round/>
            <a:headEnd type="none" w="med" len="med"/>
            <a:tailEnd type="none" w="med" len="med"/>
          </a:ln>
          <a:effectLst/>
        </p:spPr>
      </p:cxnSp>
      <p:cxnSp>
        <p:nvCxnSpPr>
          <p:cNvPr id="19" name="直線コネクタ 18"/>
          <p:cNvCxnSpPr/>
          <p:nvPr/>
        </p:nvCxnSpPr>
        <p:spPr bwMode="auto">
          <a:xfrm>
            <a:off x="319700" y="5194825"/>
            <a:ext cx="8280125" cy="0"/>
          </a:xfrm>
          <a:prstGeom prst="line">
            <a:avLst/>
          </a:prstGeom>
          <a:solidFill>
            <a:srgbClr val="FFFF99"/>
          </a:solidFill>
          <a:ln w="25400" cap="flat" cmpd="sng" algn="ctr">
            <a:solidFill>
              <a:schemeClr val="bg1">
                <a:lumMod val="65000"/>
              </a:schemeClr>
            </a:solidFill>
            <a:prstDash val="sysDash"/>
            <a:round/>
            <a:headEnd type="none" w="med" len="med"/>
            <a:tailEnd type="none" w="med" len="med"/>
          </a:ln>
          <a:effectLst/>
        </p:spPr>
      </p:cxnSp>
      <p:cxnSp>
        <p:nvCxnSpPr>
          <p:cNvPr id="20" name="直線コネクタ 19"/>
          <p:cNvCxnSpPr/>
          <p:nvPr/>
        </p:nvCxnSpPr>
        <p:spPr bwMode="auto">
          <a:xfrm>
            <a:off x="319700" y="5898299"/>
            <a:ext cx="8280125" cy="0"/>
          </a:xfrm>
          <a:prstGeom prst="line">
            <a:avLst/>
          </a:prstGeom>
          <a:solidFill>
            <a:srgbClr val="FFFF99"/>
          </a:solidFill>
          <a:ln w="25400" cap="flat" cmpd="sng" algn="ctr">
            <a:solidFill>
              <a:schemeClr val="bg1">
                <a:lumMod val="65000"/>
              </a:schemeClr>
            </a:solidFill>
            <a:prstDash val="sysDash"/>
            <a:round/>
            <a:headEnd type="none" w="med" len="med"/>
            <a:tailEnd type="none" w="med" len="med"/>
          </a:ln>
          <a:effectLst/>
        </p:spPr>
      </p:cxnSp>
      <p:sp>
        <p:nvSpPr>
          <p:cNvPr id="21" name="テキスト ボックス 20">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35〕</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09833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714092" y="1461311"/>
            <a:ext cx="7909212" cy="4616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7" tIns="45709" rIns="91417" bIns="45709">
            <a:spAutoFit/>
          </a:bodyPr>
          <a:lstStyle>
            <a:lvl1pPr marL="536575" indent="-536575">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514350" indent="-514350" eaLnBrk="1" hangingPunct="1">
              <a:spcBef>
                <a:spcPts val="1200"/>
              </a:spcBef>
              <a:buClr>
                <a:schemeClr val="tx1"/>
              </a:buClr>
              <a:buFont typeface="+mj-lt"/>
              <a:buAutoNum type="arabicPeriod"/>
            </a:pPr>
            <a:r>
              <a:rPr lang="ja-JP" altLang="en-US" sz="2600" b="1" dirty="0">
                <a:latin typeface="BIZ UDPゴシック" panose="020B0400000000000000" pitchFamily="50" charset="-128"/>
                <a:ea typeface="BIZ UDPゴシック" panose="020B0400000000000000" pitchFamily="50" charset="-128"/>
                <a:cs typeface="Meiryo UI" pitchFamily="50" charset="-128"/>
              </a:rPr>
              <a:t>本人は</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強い不安の中</a:t>
            </a:r>
            <a:r>
              <a:rPr lang="ja-JP" altLang="en-US" sz="2600" b="1" dirty="0">
                <a:latin typeface="BIZ UDPゴシック" panose="020B0400000000000000" pitchFamily="50" charset="-128"/>
                <a:ea typeface="BIZ UDPゴシック" panose="020B0400000000000000" pitchFamily="50" charset="-128"/>
                <a:cs typeface="Meiryo UI" pitchFamily="50" charset="-128"/>
              </a:rPr>
              <a:t>にいることを理解して接する</a:t>
            </a:r>
          </a:p>
          <a:p>
            <a:pPr marL="514350" indent="-514350" eaLnBrk="1" hangingPunct="1">
              <a:spcBef>
                <a:spcPts val="1200"/>
              </a:spcBef>
              <a:buClr>
                <a:schemeClr val="tx1"/>
              </a:buClr>
              <a:buFont typeface="+mj-lt"/>
              <a:buAutoNum type="arabicPeriod"/>
            </a:pPr>
            <a:r>
              <a:rPr lang="ja-JP" altLang="en-US" sz="2600" b="1" dirty="0">
                <a:latin typeface="BIZ UDPゴシック" panose="020B0400000000000000" pitchFamily="50" charset="-128"/>
                <a:ea typeface="BIZ UDPゴシック" panose="020B0400000000000000" pitchFamily="50" charset="-128"/>
                <a:cs typeface="Meiryo UI" pitchFamily="50" charset="-128"/>
              </a:rPr>
              <a:t>より</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身近な者に</a:t>
            </a:r>
            <a:r>
              <a:rPr lang="ja-JP" altLang="en-US" sz="2600" b="1" dirty="0">
                <a:latin typeface="BIZ UDPゴシック" panose="020B0400000000000000" pitchFamily="50" charset="-128"/>
                <a:ea typeface="BIZ UDPゴシック" panose="020B0400000000000000" pitchFamily="50" charset="-128"/>
                <a:cs typeface="Meiryo UI" pitchFamily="50" charset="-128"/>
              </a:rPr>
              <a:t>対して、認知症の症状がより</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強く出る</a:t>
            </a:r>
            <a:r>
              <a:rPr lang="ja-JP" altLang="en-US" sz="2600" b="1" dirty="0">
                <a:latin typeface="BIZ UDPゴシック" panose="020B0400000000000000" pitchFamily="50" charset="-128"/>
                <a:ea typeface="BIZ UDPゴシック" panose="020B0400000000000000" pitchFamily="50" charset="-128"/>
                <a:cs typeface="Meiryo UI" pitchFamily="50" charset="-128"/>
              </a:rPr>
              <a:t>ことが多いという認識で接する</a:t>
            </a:r>
          </a:p>
          <a:p>
            <a:pPr marL="514350" indent="-514350" eaLnBrk="1" hangingPunct="1">
              <a:spcBef>
                <a:spcPts val="1200"/>
              </a:spcBef>
              <a:buClr>
                <a:schemeClr val="tx1"/>
              </a:buClr>
              <a:buFont typeface="+mj-lt"/>
              <a:buAutoNum type="arabicPeriod"/>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感情面は保たれている</a:t>
            </a:r>
            <a:r>
              <a:rPr lang="ja-JP" altLang="en-US" sz="2600" b="1" dirty="0">
                <a:latin typeface="BIZ UDPゴシック" panose="020B0400000000000000" pitchFamily="50" charset="-128"/>
                <a:ea typeface="BIZ UDPゴシック" panose="020B0400000000000000" pitchFamily="50" charset="-128"/>
                <a:cs typeface="Meiryo UI" pitchFamily="50" charset="-128"/>
              </a:rPr>
              <a:t>という認識で接する</a:t>
            </a:r>
          </a:p>
          <a:p>
            <a:pPr marL="514350" indent="-514350" eaLnBrk="1" hangingPunct="1">
              <a:spcBef>
                <a:spcPts val="1200"/>
              </a:spcBef>
              <a:buClr>
                <a:schemeClr val="tx1"/>
              </a:buClr>
              <a:buFont typeface="+mj-lt"/>
              <a:buAutoNum type="arabicPeriod"/>
            </a:pPr>
            <a:r>
              <a:rPr lang="ja-JP" altLang="en-US" sz="2600" b="1" dirty="0">
                <a:latin typeface="BIZ UDPゴシック" panose="020B0400000000000000" pitchFamily="50" charset="-128"/>
                <a:ea typeface="BIZ UDPゴシック" panose="020B0400000000000000" pitchFamily="50" charset="-128"/>
                <a:cs typeface="Meiryo UI" pitchFamily="50" charset="-128"/>
              </a:rPr>
              <a:t>認知症の症状は基本的に</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理解可能</a:t>
            </a:r>
            <a:r>
              <a:rPr lang="ja-JP" altLang="en-US" sz="2600" b="1" dirty="0">
                <a:latin typeface="BIZ UDPゴシック" panose="020B0400000000000000" pitchFamily="50" charset="-128"/>
                <a:ea typeface="BIZ UDPゴシック" panose="020B0400000000000000" pitchFamily="50" charset="-128"/>
                <a:cs typeface="Meiryo UI" pitchFamily="50" charset="-128"/>
              </a:rPr>
              <a:t>として接する</a:t>
            </a:r>
            <a:endParaRPr lang="en-US" altLang="ja-JP" sz="2600" b="1" dirty="0">
              <a:latin typeface="BIZ UDPゴシック" panose="020B0400000000000000" pitchFamily="50" charset="-128"/>
              <a:ea typeface="BIZ UDPゴシック" panose="020B0400000000000000" pitchFamily="50" charset="-128"/>
              <a:cs typeface="Meiryo UI" pitchFamily="50" charset="-128"/>
            </a:endParaRPr>
          </a:p>
          <a:p>
            <a:pPr marL="514350" indent="-514350" eaLnBrk="1" hangingPunct="1">
              <a:spcBef>
                <a:spcPts val="1200"/>
              </a:spcBef>
              <a:buClr>
                <a:schemeClr val="tx1"/>
              </a:buClr>
              <a:buFont typeface="+mj-lt"/>
              <a:buAutoNum type="arabicPeriod"/>
            </a:pPr>
            <a:r>
              <a:rPr lang="ja-JP" altLang="en-US" sz="2600" b="1" dirty="0">
                <a:latin typeface="BIZ UDPゴシック" panose="020B0400000000000000" pitchFamily="50" charset="-128"/>
                <a:ea typeface="BIZ UDPゴシック" panose="020B0400000000000000" pitchFamily="50" charset="-128"/>
                <a:cs typeface="Meiryo UI" pitchFamily="50" charset="-128"/>
              </a:rPr>
              <a:t>現存している能力を</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最大限に活用</a:t>
            </a:r>
            <a:r>
              <a:rPr lang="ja-JP" altLang="en-US" sz="2600" b="1" dirty="0">
                <a:latin typeface="BIZ UDPゴシック" panose="020B0400000000000000" pitchFamily="50" charset="-128"/>
                <a:ea typeface="BIZ UDPゴシック" panose="020B0400000000000000" pitchFamily="50" charset="-128"/>
                <a:cs typeface="Meiryo UI" pitchFamily="50" charset="-128"/>
              </a:rPr>
              <a:t>する</a:t>
            </a:r>
          </a:p>
          <a:p>
            <a:pPr marL="514350" indent="-514350" eaLnBrk="1" hangingPunct="1">
              <a:spcBef>
                <a:spcPts val="1200"/>
              </a:spcBef>
              <a:buClr>
                <a:schemeClr val="tx1"/>
              </a:buClr>
              <a:buFont typeface="+mj-lt"/>
              <a:buAutoNum type="arabicPeriod"/>
            </a:pPr>
            <a:r>
              <a:rPr lang="ja-JP" altLang="en-US" sz="2600" b="1" dirty="0">
                <a:latin typeface="BIZ UDPゴシック" panose="020B0400000000000000" pitchFamily="50" charset="-128"/>
                <a:ea typeface="BIZ UDPゴシック" panose="020B0400000000000000" pitchFamily="50" charset="-128"/>
                <a:cs typeface="Meiryo UI" pitchFamily="50" charset="-128"/>
              </a:rPr>
              <a:t>いつもと様子が違うと感じたら、</a:t>
            </a: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身体疾患や身体症状の影響</a:t>
            </a:r>
            <a:r>
              <a:rPr lang="ja-JP" altLang="en-US" sz="2600" b="1" dirty="0">
                <a:latin typeface="BIZ UDPゴシック" panose="020B0400000000000000" pitchFamily="50" charset="-128"/>
                <a:ea typeface="BIZ UDPゴシック" panose="020B0400000000000000" pitchFamily="50" charset="-128"/>
                <a:cs typeface="Meiryo UI" pitchFamily="50" charset="-128"/>
              </a:rPr>
              <a:t>を考慮する</a:t>
            </a:r>
            <a:endParaRPr lang="en-US" altLang="ja-JP" sz="2600" b="1" dirty="0">
              <a:latin typeface="BIZ UDPゴシック" panose="020B0400000000000000" pitchFamily="50" charset="-128"/>
              <a:ea typeface="BIZ UDPゴシック" panose="020B0400000000000000" pitchFamily="50" charset="-128"/>
              <a:cs typeface="Meiryo UI" pitchFamily="50" charset="-128"/>
            </a:endParaRPr>
          </a:p>
          <a:p>
            <a:pPr marL="514350" indent="-514350" eaLnBrk="1" hangingPunct="1">
              <a:spcBef>
                <a:spcPts val="1200"/>
              </a:spcBef>
              <a:buClr>
                <a:schemeClr val="tx1"/>
              </a:buClr>
              <a:buFont typeface="+mj-lt"/>
              <a:buAutoNum type="arabicPeriod"/>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服薬アドヒアランス</a:t>
            </a:r>
            <a:r>
              <a:rPr lang="ja-JP" altLang="en-US" sz="2600" b="1" dirty="0">
                <a:latin typeface="BIZ UDPゴシック" panose="020B0400000000000000" pitchFamily="50" charset="-128"/>
                <a:ea typeface="BIZ UDPゴシック" panose="020B0400000000000000" pitchFamily="50" charset="-128"/>
                <a:cs typeface="Meiryo UI" pitchFamily="50" charset="-128"/>
              </a:rPr>
              <a:t>を確認する</a:t>
            </a:r>
          </a:p>
        </p:txBody>
      </p:sp>
      <p:sp>
        <p:nvSpPr>
          <p:cNvPr id="128004" name="Text Box 5"/>
          <p:cNvSpPr txBox="1">
            <a:spLocks noChangeArrowheads="1"/>
          </p:cNvSpPr>
          <p:nvPr/>
        </p:nvSpPr>
        <p:spPr bwMode="auto">
          <a:xfrm>
            <a:off x="4244975" y="360363"/>
            <a:ext cx="166688"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936" tIns="41468" rIns="82936" bIns="41468" anchor="b">
            <a:spAutoFit/>
          </a:bodyPr>
          <a:lstStyle>
            <a:lvl1pPr defTabSz="908050">
              <a:defRPr kumimoji="1" sz="3200">
                <a:solidFill>
                  <a:schemeClr val="tx1"/>
                </a:solidFill>
                <a:latin typeface="Arial" pitchFamily="34" charset="0"/>
                <a:ea typeface="ＭＳ Ｐゴシック" pitchFamily="50" charset="-128"/>
              </a:defRPr>
            </a:lvl1pPr>
            <a:lvl2pPr defTabSz="908050">
              <a:defRPr kumimoji="1" sz="2800">
                <a:solidFill>
                  <a:schemeClr val="tx1"/>
                </a:solidFill>
                <a:latin typeface="Arial" pitchFamily="34" charset="0"/>
                <a:ea typeface="ＭＳ Ｐゴシック" pitchFamily="50" charset="-128"/>
              </a:defRPr>
            </a:lvl2pPr>
            <a:lvl3pPr defTabSz="908050">
              <a:defRPr kumimoji="1" sz="2400">
                <a:solidFill>
                  <a:schemeClr val="tx1"/>
                </a:solidFill>
                <a:latin typeface="Arial" pitchFamily="34" charset="0"/>
                <a:ea typeface="ＭＳ Ｐゴシック" pitchFamily="50" charset="-128"/>
              </a:defRPr>
            </a:lvl3pPr>
            <a:lvl4pPr defTabSz="908050">
              <a:defRPr kumimoji="1" sz="2000">
                <a:solidFill>
                  <a:schemeClr val="tx1"/>
                </a:solidFill>
                <a:latin typeface="Arial" pitchFamily="34" charset="0"/>
                <a:ea typeface="ＭＳ Ｐゴシック" pitchFamily="50" charset="-128"/>
              </a:defRPr>
            </a:lvl4pPr>
            <a:lvl5pPr defTabSz="908050">
              <a:defRPr kumimoji="1" sz="2000">
                <a:solidFill>
                  <a:schemeClr val="tx1"/>
                </a:solidFill>
                <a:latin typeface="Arial" pitchFamily="34" charset="0"/>
                <a:ea typeface="ＭＳ Ｐゴシック" pitchFamily="50" charset="-128"/>
              </a:defRPr>
            </a:lvl5pPr>
            <a:lvl6pPr defTabSz="908050" eaLnBrk="0" hangingPunct="0">
              <a:defRPr kumimoji="1" sz="2000">
                <a:solidFill>
                  <a:schemeClr val="tx1"/>
                </a:solidFill>
                <a:latin typeface="Arial" pitchFamily="34" charset="0"/>
                <a:ea typeface="ＭＳ Ｐゴシック" pitchFamily="50" charset="-128"/>
              </a:defRPr>
            </a:lvl6pPr>
            <a:lvl7pPr defTabSz="908050" eaLnBrk="0" hangingPunct="0">
              <a:defRPr kumimoji="1" sz="2000">
                <a:solidFill>
                  <a:schemeClr val="tx1"/>
                </a:solidFill>
                <a:latin typeface="Arial" pitchFamily="34" charset="0"/>
                <a:ea typeface="ＭＳ Ｐゴシック" pitchFamily="50" charset="-128"/>
              </a:defRPr>
            </a:lvl7pPr>
            <a:lvl8pPr defTabSz="908050" eaLnBrk="0" hangingPunct="0">
              <a:defRPr kumimoji="1" sz="2000">
                <a:solidFill>
                  <a:schemeClr val="tx1"/>
                </a:solidFill>
                <a:latin typeface="Arial" pitchFamily="34" charset="0"/>
                <a:ea typeface="ＭＳ Ｐゴシック" pitchFamily="50" charset="-128"/>
              </a:defRPr>
            </a:lvl8pPr>
            <a:lvl9pPr defTabSz="908050" eaLnBrk="0" hangingPunct="0">
              <a:defRPr kumimoji="1" sz="2000">
                <a:solidFill>
                  <a:schemeClr val="tx1"/>
                </a:solidFill>
                <a:latin typeface="Arial" pitchFamily="34" charset="0"/>
                <a:ea typeface="ＭＳ Ｐゴシック" pitchFamily="50" charset="-128"/>
              </a:defRPr>
            </a:lvl9pPr>
          </a:lstStyle>
          <a:p>
            <a:pPr algn="r" eaLnBrk="1" hangingPunct="1"/>
            <a:endParaRPr lang="ja-JP" altLang="ja-JP" sz="2900"/>
          </a:p>
        </p:txBody>
      </p:sp>
      <p:sp>
        <p:nvSpPr>
          <p:cNvPr id="9" name="正方形/長方形 8">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005" name="Text Box 6"/>
          <p:cNvSpPr txBox="1">
            <a:spLocks noChangeArrowheads="1"/>
          </p:cNvSpPr>
          <p:nvPr/>
        </p:nvSpPr>
        <p:spPr bwMode="auto">
          <a:xfrm>
            <a:off x="1830387" y="70128"/>
            <a:ext cx="5483225" cy="57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36" tIns="41468" rIns="82936" bIns="41468" anchor="b">
            <a:spAutoFit/>
          </a:bodyPr>
          <a:lstStyle>
            <a:lvl1pPr defTabSz="908050">
              <a:defRPr kumimoji="1" sz="3200">
                <a:solidFill>
                  <a:schemeClr val="tx1"/>
                </a:solidFill>
                <a:latin typeface="Arial" pitchFamily="34" charset="0"/>
                <a:ea typeface="ＭＳ Ｐゴシック" pitchFamily="50" charset="-128"/>
              </a:defRPr>
            </a:lvl1pPr>
            <a:lvl2pPr defTabSz="908050">
              <a:defRPr kumimoji="1" sz="2800">
                <a:solidFill>
                  <a:schemeClr val="tx1"/>
                </a:solidFill>
                <a:latin typeface="Arial" pitchFamily="34" charset="0"/>
                <a:ea typeface="ＭＳ Ｐゴシック" pitchFamily="50" charset="-128"/>
              </a:defRPr>
            </a:lvl2pPr>
            <a:lvl3pPr defTabSz="908050">
              <a:defRPr kumimoji="1" sz="2400">
                <a:solidFill>
                  <a:schemeClr val="tx1"/>
                </a:solidFill>
                <a:latin typeface="Arial" pitchFamily="34" charset="0"/>
                <a:ea typeface="ＭＳ Ｐゴシック" pitchFamily="50" charset="-128"/>
              </a:defRPr>
            </a:lvl3pPr>
            <a:lvl4pPr defTabSz="908050">
              <a:defRPr kumimoji="1" sz="2000">
                <a:solidFill>
                  <a:schemeClr val="tx1"/>
                </a:solidFill>
                <a:latin typeface="Arial" pitchFamily="34" charset="0"/>
                <a:ea typeface="ＭＳ Ｐゴシック" pitchFamily="50" charset="-128"/>
              </a:defRPr>
            </a:lvl4pPr>
            <a:lvl5pPr defTabSz="908050">
              <a:defRPr kumimoji="1" sz="2000">
                <a:solidFill>
                  <a:schemeClr val="tx1"/>
                </a:solidFill>
                <a:latin typeface="Arial" pitchFamily="34" charset="0"/>
                <a:ea typeface="ＭＳ Ｐゴシック" pitchFamily="50" charset="-128"/>
              </a:defRPr>
            </a:lvl5pPr>
            <a:lvl6pPr defTabSz="908050" eaLnBrk="0" hangingPunct="0">
              <a:defRPr kumimoji="1" sz="2000">
                <a:solidFill>
                  <a:schemeClr val="tx1"/>
                </a:solidFill>
                <a:latin typeface="Arial" pitchFamily="34" charset="0"/>
                <a:ea typeface="ＭＳ Ｐゴシック" pitchFamily="50" charset="-128"/>
              </a:defRPr>
            </a:lvl6pPr>
            <a:lvl7pPr defTabSz="908050" eaLnBrk="0" hangingPunct="0">
              <a:defRPr kumimoji="1" sz="2000">
                <a:solidFill>
                  <a:schemeClr val="tx1"/>
                </a:solidFill>
                <a:latin typeface="Arial" pitchFamily="34" charset="0"/>
                <a:ea typeface="ＭＳ Ｐゴシック" pitchFamily="50" charset="-128"/>
              </a:defRPr>
            </a:lvl7pPr>
            <a:lvl8pPr defTabSz="908050" eaLnBrk="0" hangingPunct="0">
              <a:defRPr kumimoji="1" sz="2000">
                <a:solidFill>
                  <a:schemeClr val="tx1"/>
                </a:solidFill>
                <a:latin typeface="Arial" pitchFamily="34" charset="0"/>
                <a:ea typeface="ＭＳ Ｐゴシック" pitchFamily="50" charset="-128"/>
              </a:defRPr>
            </a:lvl8pPr>
            <a:lvl9pPr defTabSz="908050" eaLnBrk="0" hangingPunct="0">
              <a:defRPr kumimoji="1" sz="2000">
                <a:solidFill>
                  <a:schemeClr val="tx1"/>
                </a:solidFill>
                <a:latin typeface="Arial" pitchFamily="34" charset="0"/>
                <a:ea typeface="ＭＳ Ｐゴシック" pitchFamily="50" charset="-128"/>
              </a:defRPr>
            </a:lvl9pPr>
          </a:lstStyle>
          <a:p>
            <a:pPr algn="ctr" eaLnBrk="1" hangingPunct="1"/>
            <a:r>
              <a:rPr lang="ja-JP" altLang="en-US" b="1" dirty="0">
                <a:solidFill>
                  <a:schemeClr val="bg1"/>
                </a:solidFill>
                <a:latin typeface="BIZ UDPゴシック" panose="020B0400000000000000" pitchFamily="50" charset="-128"/>
                <a:ea typeface="BIZ UDPゴシック" panose="020B0400000000000000" pitchFamily="50" charset="-128"/>
                <a:cs typeface="Meiryo UI" pitchFamily="50" charset="-128"/>
              </a:rPr>
              <a:t>治療期間における視点や姿勢</a:t>
            </a:r>
          </a:p>
        </p:txBody>
      </p:sp>
      <p:sp>
        <p:nvSpPr>
          <p:cNvPr id="6" name="テキスト ボックス 5">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36〕</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80533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2380054" y="3314074"/>
            <a:ext cx="2041794" cy="773255"/>
          </a:xfrm>
          <a:prstGeom prst="roundRect">
            <a:avLst/>
          </a:prstGeom>
          <a:solidFill>
            <a:srgbClr val="B96563"/>
          </a:solidFill>
          <a:ln w="9525" cap="flat" cmpd="sng" algn="ctr">
            <a:noFill/>
            <a:prstDash val="solid"/>
          </a:ln>
          <a:effectLst/>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0" lang="ja-JP" altLang="en-US" sz="1846"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47" name="Rectangle 4"/>
          <p:cNvSpPr>
            <a:spLocks noChangeArrowheads="1"/>
          </p:cNvSpPr>
          <p:nvPr/>
        </p:nvSpPr>
        <p:spPr bwMode="auto">
          <a:xfrm>
            <a:off x="2261609" y="3406572"/>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8" name="Rectangle 4"/>
          <p:cNvSpPr>
            <a:spLocks noChangeArrowheads="1"/>
          </p:cNvSpPr>
          <p:nvPr/>
        </p:nvSpPr>
        <p:spPr bwMode="auto">
          <a:xfrm>
            <a:off x="3400951" y="5452932"/>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不適切なケア</a:t>
            </a:r>
            <a:endParaRPr kumimoji="1" lang="en-US" altLang="ja-JP"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9" name="Rectangle 4"/>
          <p:cNvSpPr>
            <a:spLocks noChangeArrowheads="1"/>
          </p:cNvSpPr>
          <p:nvPr/>
        </p:nvSpPr>
        <p:spPr bwMode="auto">
          <a:xfrm>
            <a:off x="2724191" y="1280564"/>
            <a:ext cx="3805965"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行動・心理症状（</a:t>
            </a:r>
            <a:r>
              <a:rPr kumimoji="1" lang="en-US" altLang="ja-JP"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BPSD</a:t>
            </a:r>
            <a:r>
              <a:rPr kumimoji="1" lang="ja-JP" altLang="en-US"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itchFamily="50" charset="-128"/>
              </a:rPr>
              <a:t>生活障害</a:t>
            </a:r>
            <a:endParaRPr kumimoji="1" lang="en-US" altLang="ja-JP" sz="2585"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50" name="正方形/長方形 49"/>
          <p:cNvSpPr/>
          <p:nvPr/>
        </p:nvSpPr>
        <p:spPr>
          <a:xfrm>
            <a:off x="4992012" y="6283257"/>
            <a:ext cx="3923148" cy="319639"/>
          </a:xfrm>
          <a:prstGeom prst="rect">
            <a:avLst/>
          </a:prstGeom>
        </p:spPr>
        <p:txBody>
          <a:bodyPr wrap="square">
            <a:spAutoFit/>
          </a:bodyPr>
          <a:lstStyle/>
          <a:p>
            <a:pPr marL="0" marR="0" lvl="0" indent="0" algn="r" defTabSz="844083" rtl="0" eaLnBrk="1" fontAlgn="base" latinLnBrk="0" hangingPunct="1">
              <a:lnSpc>
                <a:spcPct val="100000"/>
              </a:lnSpc>
              <a:spcBef>
                <a:spcPct val="0"/>
              </a:spcBef>
              <a:spcAft>
                <a:spcPct val="0"/>
              </a:spcAft>
              <a:buClrTx/>
              <a:buSzTx/>
              <a:buFontTx/>
              <a:buNone/>
              <a:tabLst/>
              <a:defRPr/>
            </a:pP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加藤伸司 第一法規出版 </a:t>
            </a:r>
            <a:r>
              <a:rPr kumimoji="1" lang="en-US" altLang="ja-JP"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2002</a:t>
            </a: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を引用・改変</a:t>
            </a:r>
          </a:p>
        </p:txBody>
      </p:sp>
      <p:sp>
        <p:nvSpPr>
          <p:cNvPr id="51" name="アーチ 50"/>
          <p:cNvSpPr/>
          <p:nvPr/>
        </p:nvSpPr>
        <p:spPr>
          <a:xfrm>
            <a:off x="3308831" y="2117870"/>
            <a:ext cx="2492308" cy="2060308"/>
          </a:xfrm>
          <a:prstGeom prst="blockArc">
            <a:avLst>
              <a:gd name="adj1" fmla="val 10800000"/>
              <a:gd name="adj2" fmla="val 21513352"/>
              <a:gd name="adj3" fmla="val 9346"/>
            </a:avLst>
          </a:prstGeom>
          <a:solidFill>
            <a:srgbClr val="B965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2" name="アーチ 51"/>
          <p:cNvSpPr/>
          <p:nvPr/>
        </p:nvSpPr>
        <p:spPr>
          <a:xfrm rot="10800000">
            <a:off x="3332525" y="3290070"/>
            <a:ext cx="2492308" cy="2060308"/>
          </a:xfrm>
          <a:prstGeom prst="blockArc">
            <a:avLst>
              <a:gd name="adj1" fmla="val 10800000"/>
              <a:gd name="adj2" fmla="val 21513352"/>
              <a:gd name="adj3" fmla="val 9346"/>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3" name="二等辺三角形 52"/>
          <p:cNvSpPr/>
          <p:nvPr/>
        </p:nvSpPr>
        <p:spPr>
          <a:xfrm rot="10118929">
            <a:off x="5437117" y="3031476"/>
            <a:ext cx="561869" cy="269352"/>
          </a:xfrm>
          <a:prstGeom prst="triangle">
            <a:avLst/>
          </a:prstGeom>
          <a:solidFill>
            <a:srgbClr val="B965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4" name="二等辺三角形 53"/>
          <p:cNvSpPr/>
          <p:nvPr/>
        </p:nvSpPr>
        <p:spPr>
          <a:xfrm rot="21402354">
            <a:off x="3183365" y="4130481"/>
            <a:ext cx="534200" cy="269352"/>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5" name="角丸四角形 54"/>
          <p:cNvSpPr/>
          <p:nvPr/>
        </p:nvSpPr>
        <p:spPr>
          <a:xfrm>
            <a:off x="4819773" y="3321197"/>
            <a:ext cx="2041794" cy="773255"/>
          </a:xfrm>
          <a:prstGeom prst="roundRect">
            <a:avLst/>
          </a:prstGeom>
          <a:solidFill>
            <a:schemeClr val="accent1">
              <a:lumMod val="50000"/>
            </a:schemeClr>
          </a:solidFill>
          <a:ln w="9525" cap="flat" cmpd="sng" algn="ctr">
            <a:noFill/>
            <a:prstDash val="solid"/>
          </a:ln>
          <a:effectLst/>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0" lang="ja-JP" altLang="en-US" sz="1846"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56" name="Rectangle 4"/>
          <p:cNvSpPr>
            <a:spLocks noChangeArrowheads="1"/>
          </p:cNvSpPr>
          <p:nvPr/>
        </p:nvSpPr>
        <p:spPr bwMode="auto">
          <a:xfrm>
            <a:off x="4627174" y="3401425"/>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介護者</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grpSp>
        <p:nvGrpSpPr>
          <p:cNvPr id="5" name="グループ化 4"/>
          <p:cNvGrpSpPr/>
          <p:nvPr/>
        </p:nvGrpSpPr>
        <p:grpSpPr>
          <a:xfrm>
            <a:off x="268478" y="1634116"/>
            <a:ext cx="1825159" cy="4277792"/>
            <a:chOff x="527472" y="1249289"/>
            <a:chExt cx="1977256" cy="5204047"/>
          </a:xfrm>
        </p:grpSpPr>
        <p:sp>
          <p:nvSpPr>
            <p:cNvPr id="4" name="円/楕円 3"/>
            <p:cNvSpPr/>
            <p:nvPr/>
          </p:nvSpPr>
          <p:spPr bwMode="auto">
            <a:xfrm>
              <a:off x="607600" y="1249289"/>
              <a:ext cx="1800200" cy="832669"/>
            </a:xfrm>
            <a:prstGeom prst="ellipse">
              <a:avLst/>
            </a:prstGeom>
            <a:solidFill>
              <a:srgbClr val="B96563"/>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7" name="円/楕円 56"/>
            <p:cNvSpPr/>
            <p:nvPr/>
          </p:nvSpPr>
          <p:spPr bwMode="auto">
            <a:xfrm>
              <a:off x="607600" y="2124637"/>
              <a:ext cx="1800200" cy="832669"/>
            </a:xfrm>
            <a:prstGeom prst="ellipse">
              <a:avLst/>
            </a:prstGeom>
            <a:solidFill>
              <a:srgbClr val="B96563"/>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8" name="円/楕円 57"/>
            <p:cNvSpPr/>
            <p:nvPr/>
          </p:nvSpPr>
          <p:spPr bwMode="auto">
            <a:xfrm>
              <a:off x="607600" y="3021275"/>
              <a:ext cx="1800200" cy="832669"/>
            </a:xfrm>
            <a:prstGeom prst="ellipse">
              <a:avLst/>
            </a:prstGeom>
            <a:solidFill>
              <a:srgbClr val="B96563"/>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9" name="円/楕円 58"/>
            <p:cNvSpPr/>
            <p:nvPr/>
          </p:nvSpPr>
          <p:spPr bwMode="auto">
            <a:xfrm>
              <a:off x="607600" y="3894114"/>
              <a:ext cx="1800200" cy="832669"/>
            </a:xfrm>
            <a:prstGeom prst="ellipse">
              <a:avLst/>
            </a:prstGeom>
            <a:solidFill>
              <a:srgbClr val="B96563"/>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0" name="円/楕円 59"/>
            <p:cNvSpPr/>
            <p:nvPr/>
          </p:nvSpPr>
          <p:spPr bwMode="auto">
            <a:xfrm>
              <a:off x="607600" y="4750471"/>
              <a:ext cx="1800200" cy="832669"/>
            </a:xfrm>
            <a:prstGeom prst="ellipse">
              <a:avLst/>
            </a:prstGeom>
            <a:solidFill>
              <a:srgbClr val="B96563"/>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1" name="円/楕円 60"/>
            <p:cNvSpPr/>
            <p:nvPr/>
          </p:nvSpPr>
          <p:spPr bwMode="auto">
            <a:xfrm>
              <a:off x="607600" y="5620667"/>
              <a:ext cx="1800200" cy="832669"/>
            </a:xfrm>
            <a:prstGeom prst="ellipse">
              <a:avLst/>
            </a:prstGeom>
            <a:solidFill>
              <a:srgbClr val="B96563"/>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5" name="Rectangle 4"/>
            <p:cNvSpPr>
              <a:spLocks noChangeArrowheads="1"/>
            </p:cNvSpPr>
            <p:nvPr/>
          </p:nvSpPr>
          <p:spPr bwMode="auto">
            <a:xfrm>
              <a:off x="527472" y="1356065"/>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不安感</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6" name="Rectangle 4"/>
            <p:cNvSpPr>
              <a:spLocks noChangeArrowheads="1"/>
            </p:cNvSpPr>
            <p:nvPr/>
          </p:nvSpPr>
          <p:spPr bwMode="auto">
            <a:xfrm>
              <a:off x="527472" y="2263552"/>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不快感</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7" name="Rectangle 4"/>
            <p:cNvSpPr>
              <a:spLocks noChangeArrowheads="1"/>
            </p:cNvSpPr>
            <p:nvPr/>
          </p:nvSpPr>
          <p:spPr bwMode="auto">
            <a:xfrm>
              <a:off x="560512" y="3128983"/>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焦燥感</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8" name="Rectangle 4"/>
            <p:cNvSpPr>
              <a:spLocks noChangeArrowheads="1"/>
            </p:cNvSpPr>
            <p:nvPr/>
          </p:nvSpPr>
          <p:spPr bwMode="auto">
            <a:xfrm>
              <a:off x="527472" y="3985341"/>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混乱状態</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9" name="Rectangle 4"/>
            <p:cNvSpPr>
              <a:spLocks noChangeArrowheads="1"/>
            </p:cNvSpPr>
            <p:nvPr/>
          </p:nvSpPr>
          <p:spPr bwMode="auto">
            <a:xfrm>
              <a:off x="535592" y="4878308"/>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被害感</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0" name="Rectangle 4"/>
            <p:cNvSpPr>
              <a:spLocks noChangeArrowheads="1"/>
            </p:cNvSpPr>
            <p:nvPr/>
          </p:nvSpPr>
          <p:spPr bwMode="auto">
            <a:xfrm>
              <a:off x="535592" y="5745498"/>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ストレス</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grpSp>
      <p:grpSp>
        <p:nvGrpSpPr>
          <p:cNvPr id="6" name="グループ化 5"/>
          <p:cNvGrpSpPr/>
          <p:nvPr/>
        </p:nvGrpSpPr>
        <p:grpSpPr>
          <a:xfrm>
            <a:off x="6872096" y="1634116"/>
            <a:ext cx="2190962" cy="4277792"/>
            <a:chOff x="7187970" y="1077099"/>
            <a:chExt cx="2373542" cy="5204047"/>
          </a:xfrm>
        </p:grpSpPr>
        <p:sp>
          <p:nvSpPr>
            <p:cNvPr id="62" name="円/楕円 61"/>
            <p:cNvSpPr/>
            <p:nvPr/>
          </p:nvSpPr>
          <p:spPr bwMode="auto">
            <a:xfrm>
              <a:off x="7464995" y="1077099"/>
              <a:ext cx="1800200" cy="832669"/>
            </a:xfrm>
            <a:prstGeom prst="ellipse">
              <a:avLst/>
            </a:prstGeom>
            <a:solidFill>
              <a:schemeClr val="accent1">
                <a:lumMod val="50000"/>
              </a:schemeClr>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3" name="円/楕円 62"/>
            <p:cNvSpPr/>
            <p:nvPr/>
          </p:nvSpPr>
          <p:spPr bwMode="auto">
            <a:xfrm>
              <a:off x="7464995" y="1952447"/>
              <a:ext cx="1800200" cy="832669"/>
            </a:xfrm>
            <a:prstGeom prst="ellipse">
              <a:avLst/>
            </a:prstGeom>
            <a:solidFill>
              <a:schemeClr val="accent1">
                <a:lumMod val="50000"/>
              </a:schemeClr>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4" name="円/楕円 63"/>
            <p:cNvSpPr/>
            <p:nvPr/>
          </p:nvSpPr>
          <p:spPr bwMode="auto">
            <a:xfrm>
              <a:off x="7464995" y="2849085"/>
              <a:ext cx="1800200" cy="832669"/>
            </a:xfrm>
            <a:prstGeom prst="ellipse">
              <a:avLst/>
            </a:prstGeom>
            <a:solidFill>
              <a:schemeClr val="accent1">
                <a:lumMod val="50000"/>
              </a:schemeClr>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5" name="円/楕円 64"/>
            <p:cNvSpPr/>
            <p:nvPr/>
          </p:nvSpPr>
          <p:spPr bwMode="auto">
            <a:xfrm>
              <a:off x="7464995" y="3721924"/>
              <a:ext cx="1800200" cy="832669"/>
            </a:xfrm>
            <a:prstGeom prst="ellipse">
              <a:avLst/>
            </a:prstGeom>
            <a:solidFill>
              <a:schemeClr val="accent1">
                <a:lumMod val="50000"/>
              </a:schemeClr>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6" name="円/楕円 65"/>
            <p:cNvSpPr/>
            <p:nvPr/>
          </p:nvSpPr>
          <p:spPr bwMode="auto">
            <a:xfrm>
              <a:off x="7464995" y="4578281"/>
              <a:ext cx="1800200" cy="832669"/>
            </a:xfrm>
            <a:prstGeom prst="ellipse">
              <a:avLst/>
            </a:prstGeom>
            <a:solidFill>
              <a:schemeClr val="accent1">
                <a:lumMod val="50000"/>
              </a:schemeClr>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7" name="円/楕円 66"/>
            <p:cNvSpPr/>
            <p:nvPr/>
          </p:nvSpPr>
          <p:spPr bwMode="auto">
            <a:xfrm>
              <a:off x="7464995" y="5448477"/>
              <a:ext cx="1800200" cy="832669"/>
            </a:xfrm>
            <a:prstGeom prst="ellipse">
              <a:avLst/>
            </a:prstGeom>
            <a:solidFill>
              <a:schemeClr val="accent1">
                <a:lumMod val="50000"/>
              </a:schemeClr>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1662"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41" name="Rectangle 4"/>
            <p:cNvSpPr>
              <a:spLocks noChangeArrowheads="1"/>
            </p:cNvSpPr>
            <p:nvPr/>
          </p:nvSpPr>
          <p:spPr bwMode="auto">
            <a:xfrm>
              <a:off x="7341999" y="1165200"/>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負担感</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2" name="Rectangle 4"/>
            <p:cNvSpPr>
              <a:spLocks noChangeArrowheads="1"/>
            </p:cNvSpPr>
            <p:nvPr/>
          </p:nvSpPr>
          <p:spPr bwMode="auto">
            <a:xfrm>
              <a:off x="7341999" y="2082054"/>
              <a:ext cx="1944216"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不快感</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3" name="Rectangle 4"/>
            <p:cNvSpPr>
              <a:spLocks noChangeArrowheads="1"/>
            </p:cNvSpPr>
            <p:nvPr/>
          </p:nvSpPr>
          <p:spPr bwMode="auto">
            <a:xfrm>
              <a:off x="7342019" y="2992459"/>
              <a:ext cx="1944216" cy="54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不安感</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4" name="Rectangle 4"/>
            <p:cNvSpPr>
              <a:spLocks noChangeArrowheads="1"/>
            </p:cNvSpPr>
            <p:nvPr/>
          </p:nvSpPr>
          <p:spPr bwMode="auto">
            <a:xfrm>
              <a:off x="7187970" y="3866298"/>
              <a:ext cx="2352502" cy="54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いらつき</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5" name="Rectangle 4"/>
            <p:cNvSpPr>
              <a:spLocks noChangeArrowheads="1"/>
            </p:cNvSpPr>
            <p:nvPr/>
          </p:nvSpPr>
          <p:spPr bwMode="auto">
            <a:xfrm>
              <a:off x="7187970" y="4682218"/>
              <a:ext cx="2352502" cy="54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不満</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6" name="Rectangle 4"/>
            <p:cNvSpPr>
              <a:spLocks noChangeArrowheads="1"/>
            </p:cNvSpPr>
            <p:nvPr/>
          </p:nvSpPr>
          <p:spPr bwMode="auto">
            <a:xfrm>
              <a:off x="7209010" y="5565562"/>
              <a:ext cx="2352502" cy="54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ストレス</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grpSp>
      <p:cxnSp>
        <p:nvCxnSpPr>
          <p:cNvPr id="9" name="直線矢印コネクタ 8"/>
          <p:cNvCxnSpPr/>
          <p:nvPr/>
        </p:nvCxnSpPr>
        <p:spPr bwMode="auto">
          <a:xfrm>
            <a:off x="1944666" y="1927845"/>
            <a:ext cx="435388" cy="1393352"/>
          </a:xfrm>
          <a:prstGeom prst="straightConnector1">
            <a:avLst/>
          </a:prstGeom>
          <a:noFill/>
          <a:ln w="44450" cap="flat" cmpd="sng" algn="ctr">
            <a:solidFill>
              <a:srgbClr val="B96563"/>
            </a:solidFill>
            <a:prstDash val="solid"/>
            <a:round/>
            <a:headEnd type="none" w="med" len="med"/>
            <a:tailEnd type="triangle"/>
          </a:ln>
          <a:effectLst/>
        </p:spPr>
      </p:cxnSp>
      <p:cxnSp>
        <p:nvCxnSpPr>
          <p:cNvPr id="70" name="直線矢印コネクタ 69"/>
          <p:cNvCxnSpPr>
            <a:stCxn id="58" idx="6"/>
            <a:endCxn id="31" idx="1"/>
          </p:cNvCxnSpPr>
          <p:nvPr/>
        </p:nvCxnSpPr>
        <p:spPr bwMode="auto">
          <a:xfrm>
            <a:off x="2004166" y="3432944"/>
            <a:ext cx="375889" cy="267758"/>
          </a:xfrm>
          <a:prstGeom prst="straightConnector1">
            <a:avLst/>
          </a:prstGeom>
          <a:noFill/>
          <a:ln w="44450" cap="flat" cmpd="sng" algn="ctr">
            <a:solidFill>
              <a:srgbClr val="B96563"/>
            </a:solidFill>
            <a:prstDash val="solid"/>
            <a:round/>
            <a:headEnd type="none" w="med" len="med"/>
            <a:tailEnd type="triangle"/>
          </a:ln>
          <a:effectLst/>
        </p:spPr>
      </p:cxnSp>
      <p:cxnSp>
        <p:nvCxnSpPr>
          <p:cNvPr id="71" name="直線矢印コネクタ 70"/>
          <p:cNvCxnSpPr>
            <a:stCxn id="57" idx="6"/>
          </p:cNvCxnSpPr>
          <p:nvPr/>
        </p:nvCxnSpPr>
        <p:spPr bwMode="auto">
          <a:xfrm>
            <a:off x="2004165" y="2695896"/>
            <a:ext cx="335297" cy="753658"/>
          </a:xfrm>
          <a:prstGeom prst="straightConnector1">
            <a:avLst/>
          </a:prstGeom>
          <a:noFill/>
          <a:ln w="44450" cap="flat" cmpd="sng" algn="ctr">
            <a:solidFill>
              <a:srgbClr val="B96563"/>
            </a:solidFill>
            <a:prstDash val="solid"/>
            <a:round/>
            <a:headEnd type="none" w="med" len="med"/>
            <a:tailEnd type="triangle"/>
          </a:ln>
          <a:effectLst/>
        </p:spPr>
      </p:cxnSp>
      <p:cxnSp>
        <p:nvCxnSpPr>
          <p:cNvPr id="72" name="直線矢印コネクタ 71"/>
          <p:cNvCxnSpPr>
            <a:stCxn id="59" idx="6"/>
            <a:endCxn id="31" idx="1"/>
          </p:cNvCxnSpPr>
          <p:nvPr/>
        </p:nvCxnSpPr>
        <p:spPr bwMode="auto">
          <a:xfrm flipV="1">
            <a:off x="2004166" y="3700701"/>
            <a:ext cx="375889" cy="449727"/>
          </a:xfrm>
          <a:prstGeom prst="straightConnector1">
            <a:avLst/>
          </a:prstGeom>
          <a:noFill/>
          <a:ln w="44450" cap="flat" cmpd="sng" algn="ctr">
            <a:solidFill>
              <a:srgbClr val="B96563"/>
            </a:solidFill>
            <a:prstDash val="solid"/>
            <a:round/>
            <a:headEnd type="none" w="med" len="med"/>
            <a:tailEnd type="triangle"/>
          </a:ln>
          <a:effectLst/>
        </p:spPr>
      </p:cxnSp>
      <p:cxnSp>
        <p:nvCxnSpPr>
          <p:cNvPr id="73" name="直線矢印コネクタ 72"/>
          <p:cNvCxnSpPr>
            <a:stCxn id="60" idx="6"/>
          </p:cNvCxnSpPr>
          <p:nvPr/>
        </p:nvCxnSpPr>
        <p:spPr bwMode="auto">
          <a:xfrm flipV="1">
            <a:off x="2004165" y="3910623"/>
            <a:ext cx="335297" cy="943741"/>
          </a:xfrm>
          <a:prstGeom prst="straightConnector1">
            <a:avLst/>
          </a:prstGeom>
          <a:noFill/>
          <a:ln w="44450" cap="flat" cmpd="sng" algn="ctr">
            <a:solidFill>
              <a:srgbClr val="B96563"/>
            </a:solidFill>
            <a:prstDash val="solid"/>
            <a:round/>
            <a:headEnd type="none" w="med" len="med"/>
            <a:tailEnd type="triangle"/>
          </a:ln>
          <a:effectLst/>
        </p:spPr>
      </p:cxnSp>
      <p:cxnSp>
        <p:nvCxnSpPr>
          <p:cNvPr id="74" name="直線矢印コネクタ 73"/>
          <p:cNvCxnSpPr/>
          <p:nvPr/>
        </p:nvCxnSpPr>
        <p:spPr bwMode="auto">
          <a:xfrm flipV="1">
            <a:off x="1931981" y="4150428"/>
            <a:ext cx="448074" cy="1391498"/>
          </a:xfrm>
          <a:prstGeom prst="straightConnector1">
            <a:avLst/>
          </a:prstGeom>
          <a:noFill/>
          <a:ln w="44450" cap="flat" cmpd="sng" algn="ctr">
            <a:solidFill>
              <a:srgbClr val="B96563"/>
            </a:solidFill>
            <a:prstDash val="solid"/>
            <a:round/>
            <a:headEnd type="none" w="med" len="med"/>
            <a:tailEnd type="triangle"/>
          </a:ln>
          <a:effectLst/>
        </p:spPr>
      </p:cxnSp>
      <p:grpSp>
        <p:nvGrpSpPr>
          <p:cNvPr id="13" name="グループ化 12"/>
          <p:cNvGrpSpPr/>
          <p:nvPr/>
        </p:nvGrpSpPr>
        <p:grpSpPr>
          <a:xfrm flipH="1">
            <a:off x="6860377" y="1955594"/>
            <a:ext cx="377858" cy="3614082"/>
            <a:chOff x="2300031" y="1890031"/>
            <a:chExt cx="485413" cy="3915255"/>
          </a:xfrm>
        </p:grpSpPr>
        <p:cxnSp>
          <p:nvCxnSpPr>
            <p:cNvPr id="68" name="直線矢印コネクタ 67"/>
            <p:cNvCxnSpPr/>
            <p:nvPr/>
          </p:nvCxnSpPr>
          <p:spPr bwMode="auto">
            <a:xfrm>
              <a:off x="2313774" y="1890031"/>
              <a:ext cx="471670" cy="1509465"/>
            </a:xfrm>
            <a:prstGeom prst="straightConnector1">
              <a:avLst/>
            </a:prstGeom>
            <a:noFill/>
            <a:ln w="44450" cap="flat" cmpd="sng" algn="ctr">
              <a:solidFill>
                <a:schemeClr val="accent1">
                  <a:lumMod val="50000"/>
                </a:schemeClr>
              </a:solidFill>
              <a:prstDash val="solid"/>
              <a:round/>
              <a:headEnd type="none" w="med" len="med"/>
              <a:tailEnd type="triangle"/>
            </a:ln>
            <a:effectLst/>
          </p:spPr>
        </p:cxnSp>
        <p:cxnSp>
          <p:nvCxnSpPr>
            <p:cNvPr id="69" name="直線矢印コネクタ 68"/>
            <p:cNvCxnSpPr/>
            <p:nvPr/>
          </p:nvCxnSpPr>
          <p:spPr bwMode="auto">
            <a:xfrm>
              <a:off x="2378231" y="3520555"/>
              <a:ext cx="407213" cy="290071"/>
            </a:xfrm>
            <a:prstGeom prst="straightConnector1">
              <a:avLst/>
            </a:prstGeom>
            <a:noFill/>
            <a:ln w="44450" cap="flat" cmpd="sng" algn="ctr">
              <a:solidFill>
                <a:schemeClr val="accent1">
                  <a:lumMod val="50000"/>
                </a:schemeClr>
              </a:solidFill>
              <a:prstDash val="solid"/>
              <a:round/>
              <a:headEnd type="none" w="med" len="med"/>
              <a:tailEnd type="triangle"/>
            </a:ln>
            <a:effectLst/>
          </p:spPr>
        </p:cxnSp>
        <p:cxnSp>
          <p:nvCxnSpPr>
            <p:cNvPr id="75" name="直線矢印コネクタ 74"/>
            <p:cNvCxnSpPr/>
            <p:nvPr/>
          </p:nvCxnSpPr>
          <p:spPr bwMode="auto">
            <a:xfrm>
              <a:off x="2378231" y="2722086"/>
              <a:ext cx="363238" cy="816463"/>
            </a:xfrm>
            <a:prstGeom prst="straightConnector1">
              <a:avLst/>
            </a:prstGeom>
            <a:noFill/>
            <a:ln w="44450" cap="flat" cmpd="sng" algn="ctr">
              <a:solidFill>
                <a:schemeClr val="accent1">
                  <a:lumMod val="50000"/>
                </a:schemeClr>
              </a:solidFill>
              <a:prstDash val="solid"/>
              <a:round/>
              <a:headEnd type="none" w="med" len="med"/>
              <a:tailEnd type="triangle"/>
            </a:ln>
            <a:effectLst/>
          </p:spPr>
        </p:cxnSp>
        <p:cxnSp>
          <p:nvCxnSpPr>
            <p:cNvPr id="76" name="直線矢印コネクタ 75"/>
            <p:cNvCxnSpPr/>
            <p:nvPr/>
          </p:nvCxnSpPr>
          <p:spPr bwMode="auto">
            <a:xfrm flipV="1">
              <a:off x="2378231" y="3810626"/>
              <a:ext cx="407213" cy="487204"/>
            </a:xfrm>
            <a:prstGeom prst="straightConnector1">
              <a:avLst/>
            </a:prstGeom>
            <a:noFill/>
            <a:ln w="44450" cap="flat" cmpd="sng" algn="ctr">
              <a:solidFill>
                <a:schemeClr val="accent1">
                  <a:lumMod val="50000"/>
                </a:schemeClr>
              </a:solidFill>
              <a:prstDash val="solid"/>
              <a:round/>
              <a:headEnd type="none" w="med" len="med"/>
              <a:tailEnd type="triangle"/>
            </a:ln>
            <a:effectLst/>
          </p:spPr>
        </p:cxnSp>
        <p:cxnSp>
          <p:nvCxnSpPr>
            <p:cNvPr id="77" name="直線矢印コネクタ 76"/>
            <p:cNvCxnSpPr/>
            <p:nvPr/>
          </p:nvCxnSpPr>
          <p:spPr bwMode="auto">
            <a:xfrm flipV="1">
              <a:off x="2378231" y="4038041"/>
              <a:ext cx="363238" cy="1022386"/>
            </a:xfrm>
            <a:prstGeom prst="straightConnector1">
              <a:avLst/>
            </a:prstGeom>
            <a:noFill/>
            <a:ln w="44450" cap="flat" cmpd="sng" algn="ctr">
              <a:solidFill>
                <a:schemeClr val="accent1">
                  <a:lumMod val="50000"/>
                </a:schemeClr>
              </a:solidFill>
              <a:prstDash val="solid"/>
              <a:round/>
              <a:headEnd type="none" w="med" len="med"/>
              <a:tailEnd type="triangle"/>
            </a:ln>
            <a:effectLst/>
          </p:spPr>
        </p:cxnSp>
        <p:cxnSp>
          <p:nvCxnSpPr>
            <p:cNvPr id="78" name="直線矢印コネクタ 77"/>
            <p:cNvCxnSpPr/>
            <p:nvPr/>
          </p:nvCxnSpPr>
          <p:spPr bwMode="auto">
            <a:xfrm flipV="1">
              <a:off x="2300031" y="4297830"/>
              <a:ext cx="485413" cy="1507456"/>
            </a:xfrm>
            <a:prstGeom prst="straightConnector1">
              <a:avLst/>
            </a:prstGeom>
            <a:noFill/>
            <a:ln w="44450" cap="flat" cmpd="sng" algn="ctr">
              <a:solidFill>
                <a:schemeClr val="accent1">
                  <a:lumMod val="50000"/>
                </a:schemeClr>
              </a:solidFill>
              <a:prstDash val="solid"/>
              <a:round/>
              <a:headEnd type="none" w="med" len="med"/>
              <a:tailEnd type="triangle"/>
            </a:ln>
            <a:effectLst/>
          </p:spPr>
        </p:cxnSp>
      </p:grpSp>
      <p:sp>
        <p:nvSpPr>
          <p:cNvPr id="79" name="正方形/長方形 78">
            <a:extLst>
              <a:ext uri="{FF2B5EF4-FFF2-40B4-BE49-F238E27FC236}">
                <a16:creationId xmlns:a16="http://schemas.microsoft.com/office/drawing/2014/main" id="{3889E3B0-31B0-4816-9B7C-02F2330A4B46}"/>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 name="Rectangle 4"/>
          <p:cNvSpPr>
            <a:spLocks noChangeArrowheads="1"/>
          </p:cNvSpPr>
          <p:nvPr/>
        </p:nvSpPr>
        <p:spPr bwMode="auto">
          <a:xfrm>
            <a:off x="583864" y="86565"/>
            <a:ext cx="7976271"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認知症の人と介護者の間に起こる悪循環</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80" name="テキスト ボックス 79">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37〕</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154681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subTitle" idx="4294967295"/>
          </p:nvPr>
        </p:nvSpPr>
        <p:spPr>
          <a:xfrm>
            <a:off x="766236" y="1265559"/>
            <a:ext cx="7728012" cy="4210397"/>
          </a:xfrm>
        </p:spPr>
        <p:txBody>
          <a:bodyPr/>
          <a:lstStyle/>
          <a:p>
            <a:pPr marL="450850" indent="-450850" eaLnBrk="1" hangingPunct="1">
              <a:spcBef>
                <a:spcPct val="0"/>
              </a:spcBef>
              <a:buClr>
                <a:srgbClr val="FF6699"/>
              </a:buClr>
              <a:buFont typeface="Wingdings" pitchFamily="2" charset="2"/>
              <a:buNone/>
            </a:pPr>
            <a:r>
              <a:rPr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専門医やケアマネジャー</a:t>
            </a:r>
            <a:r>
              <a:rPr lang="en-US" altLang="ja-JP" sz="2400" b="1" dirty="0">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ケアスタッフなどと協力し、</a:t>
            </a:r>
          </a:p>
          <a:p>
            <a:pPr marL="450850" indent="-450850" eaLnBrk="1" hangingPunct="1">
              <a:spcBef>
                <a:spcPct val="0"/>
              </a:spcBef>
              <a:buClr>
                <a:srgbClr val="FF6699"/>
              </a:buClr>
              <a:buFont typeface="Wingdings" pitchFamily="2" charset="2"/>
              <a:buNone/>
            </a:pPr>
            <a:r>
              <a:rPr lang="ja-JP" altLang="en-US" sz="2400" b="1" dirty="0">
                <a:latin typeface="BIZ UDPゴシック" panose="020B0400000000000000" pitchFamily="50" charset="-128"/>
                <a:ea typeface="BIZ UDPゴシック" panose="020B0400000000000000" pitchFamily="50" charset="-128"/>
                <a:cs typeface="Meiryo UI" pitchFamily="50" charset="-128"/>
              </a:rPr>
              <a:t>    認知症の人と</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家族を支える</a:t>
            </a:r>
            <a:r>
              <a:rPr lang="ja-JP" altLang="en-US" sz="2400" b="1" dirty="0">
                <a:latin typeface="BIZ UDPゴシック" panose="020B0400000000000000" pitchFamily="50" charset="-128"/>
                <a:ea typeface="BIZ UDPゴシック" panose="020B0400000000000000" pitchFamily="50" charset="-128"/>
                <a:cs typeface="Meiryo UI" pitchFamily="50" charset="-128"/>
              </a:rPr>
              <a:t>ことを伝える</a:t>
            </a:r>
          </a:p>
          <a:p>
            <a:pPr marL="450850" indent="-450850" eaLnBrk="1" hangingPunct="1">
              <a:spcBef>
                <a:spcPts val="1200"/>
              </a:spcBef>
              <a:buClr>
                <a:srgbClr val="FF6699"/>
              </a:buClr>
              <a:buFont typeface="Wingdings" pitchFamily="2" charset="2"/>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介護保険サービスなどの</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社会資源の活用</a:t>
            </a:r>
            <a:r>
              <a:rPr lang="ja-JP" altLang="en-US" sz="2400" b="1" dirty="0">
                <a:latin typeface="BIZ UDPゴシック" panose="020B0400000000000000" pitchFamily="50" charset="-128"/>
                <a:ea typeface="BIZ UDPゴシック" panose="020B0400000000000000" pitchFamily="50" charset="-128"/>
                <a:cs typeface="Meiryo UI" pitchFamily="50" charset="-128"/>
              </a:rPr>
              <a:t>を勧める</a:t>
            </a:r>
          </a:p>
          <a:p>
            <a:pPr marL="450850" indent="-450850" eaLnBrk="1" hangingPunct="1">
              <a:spcBef>
                <a:spcPts val="1200"/>
              </a:spcBef>
              <a:buClr>
                <a:srgbClr val="FF6699"/>
              </a:buClr>
              <a:buFont typeface="Wingdings" pitchFamily="2" charset="2"/>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症状の変化や介護の状況、家族の不安などについて</a:t>
            </a:r>
          </a:p>
          <a:p>
            <a:pPr marL="450850" indent="-450850" eaLnBrk="1" hangingPunct="1">
              <a:spcBef>
                <a:spcPct val="0"/>
              </a:spcBef>
              <a:buClr>
                <a:srgbClr val="FF6699"/>
              </a:buClr>
              <a:buFont typeface="Wingdings" pitchFamily="2" charset="2"/>
              <a:buNone/>
            </a:pPr>
            <a:r>
              <a:rPr lang="ja-JP" altLang="en-US" sz="2400" b="1" dirty="0">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傾聴</a:t>
            </a:r>
            <a:r>
              <a:rPr lang="ja-JP" altLang="en-US" sz="2400" b="1" dirty="0">
                <a:latin typeface="BIZ UDPゴシック" panose="020B0400000000000000" pitchFamily="50" charset="-128"/>
                <a:ea typeface="BIZ UDPゴシック" panose="020B0400000000000000" pitchFamily="50" charset="-128"/>
                <a:cs typeface="Meiryo UI" pitchFamily="50" charset="-128"/>
              </a:rPr>
              <a:t>する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450850" indent="-450850" eaLnBrk="1" hangingPunct="1">
              <a:spcBef>
                <a:spcPts val="1200"/>
              </a:spcBef>
              <a:buClr>
                <a:srgbClr val="FF6699"/>
              </a:buClr>
              <a:buFont typeface="Wingdings" pitchFamily="2" charset="2"/>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家族の</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負担や心理的変化</a:t>
            </a:r>
            <a:r>
              <a:rPr lang="ja-JP" altLang="en-US" sz="2400" b="1" dirty="0">
                <a:latin typeface="BIZ UDPゴシック" panose="020B0400000000000000" pitchFamily="50" charset="-128"/>
                <a:ea typeface="BIZ UDPゴシック" panose="020B0400000000000000" pitchFamily="50" charset="-128"/>
                <a:cs typeface="Meiryo UI" pitchFamily="50" charset="-128"/>
              </a:rPr>
              <a:t>に配慮し、適宜病状の説明を行い、</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治療・ケアをコーディネート</a:t>
            </a:r>
            <a:r>
              <a:rPr lang="ja-JP" altLang="en-US" sz="2400" b="1" dirty="0">
                <a:latin typeface="BIZ UDPゴシック" panose="020B0400000000000000" pitchFamily="50" charset="-128"/>
                <a:ea typeface="BIZ UDPゴシック" panose="020B0400000000000000" pitchFamily="50" charset="-128"/>
                <a:cs typeface="Meiryo UI" pitchFamily="50" charset="-128"/>
              </a:rPr>
              <a:t>する</a:t>
            </a:r>
          </a:p>
          <a:p>
            <a:pPr marL="450850" indent="-450850" eaLnBrk="1" hangingPunct="1">
              <a:spcBef>
                <a:spcPts val="1200"/>
              </a:spcBef>
              <a:buClr>
                <a:srgbClr val="FF6699"/>
              </a:buClr>
              <a:buFont typeface="Wingdings" pitchFamily="2" charset="2"/>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家族の会や認知症カフェなど、</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介護仲間を紹介</a:t>
            </a:r>
            <a:r>
              <a:rPr lang="ja-JP" altLang="en-US" sz="2400" b="1" dirty="0">
                <a:latin typeface="BIZ UDPゴシック" panose="020B0400000000000000" pitchFamily="50" charset="-128"/>
                <a:ea typeface="BIZ UDPゴシック" panose="020B0400000000000000" pitchFamily="50" charset="-128"/>
                <a:cs typeface="Meiryo UI" pitchFamily="50" charset="-128"/>
              </a:rPr>
              <a:t>する</a:t>
            </a:r>
          </a:p>
          <a:p>
            <a:pPr marL="450850" indent="-450850" eaLnBrk="1" hangingPunct="1">
              <a:spcBef>
                <a:spcPts val="1200"/>
              </a:spcBef>
              <a:buClr>
                <a:srgbClr val="FF6699"/>
              </a:buClr>
              <a:buFont typeface="Wingdings" pitchFamily="2" charset="2"/>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身体疾患の治療は、治療薬の投与回数を減らす、訪問</a:t>
            </a:r>
          </a:p>
          <a:p>
            <a:pPr marL="450850" indent="-450850" eaLnBrk="1" hangingPunct="1">
              <a:spcBef>
                <a:spcPct val="0"/>
              </a:spcBef>
              <a:buClr>
                <a:srgbClr val="FF6699"/>
              </a:buClr>
              <a:buFont typeface="Wingdings" pitchFamily="2" charset="2"/>
              <a:buNone/>
            </a:pPr>
            <a:r>
              <a:rPr lang="ja-JP" altLang="en-US" sz="2400" b="1" dirty="0">
                <a:latin typeface="BIZ UDPゴシック" panose="020B0400000000000000" pitchFamily="50" charset="-128"/>
                <a:ea typeface="BIZ UDPゴシック" panose="020B0400000000000000" pitchFamily="50" charset="-128"/>
                <a:cs typeface="Meiryo UI" pitchFamily="50" charset="-128"/>
              </a:rPr>
              <a:t>    診療や往診を行う、訪問看護を利用する、など</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本人や家族などの介護者の負担の少ない方法</a:t>
            </a:r>
            <a:r>
              <a:rPr lang="ja-JP" altLang="en-US" sz="2400" b="1" dirty="0">
                <a:latin typeface="BIZ UDPゴシック" panose="020B0400000000000000" pitchFamily="50" charset="-128"/>
                <a:ea typeface="BIZ UDPゴシック" panose="020B0400000000000000" pitchFamily="50" charset="-128"/>
                <a:cs typeface="Meiryo UI" pitchFamily="50" charset="-128"/>
              </a:rPr>
              <a:t>を検討する</a:t>
            </a:r>
          </a:p>
        </p:txBody>
      </p:sp>
      <p:sp>
        <p:nvSpPr>
          <p:cNvPr id="7" name="正方形/長方形 6">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098" name="Rectangle 2"/>
          <p:cNvSpPr>
            <a:spLocks noGrp="1" noChangeArrowheads="1"/>
          </p:cNvSpPr>
          <p:nvPr>
            <p:ph type="ctrTitle" idx="4294967295"/>
          </p:nvPr>
        </p:nvSpPr>
        <p:spPr>
          <a:xfrm>
            <a:off x="2566987" y="68503"/>
            <a:ext cx="4000500" cy="579437"/>
          </a:xfrm>
        </p:spPr>
        <p:txBody>
          <a:bodyPr/>
          <a:lstStyle/>
          <a:p>
            <a:pP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介護者への支援</a:t>
            </a: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38〕</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17133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DEEC8"/>
        </a:solidFill>
        <a:effectLst/>
      </p:bgPr>
    </p:bg>
    <p:spTree>
      <p:nvGrpSpPr>
        <p:cNvPr id="1" name=""/>
        <p:cNvGrpSpPr/>
        <p:nvPr/>
      </p:nvGrpSpPr>
      <p:grpSpPr>
        <a:xfrm>
          <a:off x="0" y="0"/>
          <a:ext cx="0" cy="0"/>
          <a:chOff x="0" y="0"/>
          <a:chExt cx="0" cy="0"/>
        </a:xfrm>
      </p:grpSpPr>
      <p:sp>
        <p:nvSpPr>
          <p:cNvPr id="377858" name="Text Box 4"/>
          <p:cNvSpPr txBox="1">
            <a:spLocks noChangeArrowheads="1"/>
          </p:cNvSpPr>
          <p:nvPr/>
        </p:nvSpPr>
        <p:spPr bwMode="auto">
          <a:xfrm>
            <a:off x="1436688" y="3143315"/>
            <a:ext cx="6270625" cy="63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04" tIns="41452" rIns="82904" bIns="41452"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3600" b="1" dirty="0">
                <a:latin typeface="BIZ UDPゴシック" panose="020B0400000000000000" pitchFamily="50" charset="-128"/>
                <a:ea typeface="BIZ UDPゴシック" panose="020B0400000000000000" pitchFamily="50" charset="-128"/>
                <a:cs typeface="Meiryo UI" pitchFamily="50" charset="-128"/>
              </a:rPr>
              <a:t>認知症の問診とアセスメント</a:t>
            </a:r>
            <a:endParaRPr lang="en-US" altLang="ja-JP" sz="3600" b="1" dirty="0">
              <a:latin typeface="BIZ UDPゴシック" panose="020B0400000000000000" pitchFamily="50" charset="-128"/>
              <a:ea typeface="BIZ UDPゴシック" panose="020B0400000000000000" pitchFamily="50" charset="-128"/>
              <a:cs typeface="Meiryo UI" pitchFamily="50" charset="-128"/>
            </a:endParaRPr>
          </a:p>
        </p:txBody>
      </p:sp>
      <p:sp>
        <p:nvSpPr>
          <p:cNvPr id="377859" name="Text Box 4"/>
          <p:cNvSpPr txBox="1">
            <a:spLocks noChangeArrowheads="1"/>
          </p:cNvSpPr>
          <p:nvPr/>
        </p:nvSpPr>
        <p:spPr bwMode="auto">
          <a:xfrm>
            <a:off x="3206750" y="2166828"/>
            <a:ext cx="2679700"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04" tIns="41452" rIns="82904" bIns="41452"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2800" b="1" dirty="0">
                <a:latin typeface="BIZ UDPゴシック" panose="020B0400000000000000" pitchFamily="50" charset="-128"/>
                <a:ea typeface="BIZ UDPゴシック" panose="020B0400000000000000" pitchFamily="50" charset="-128"/>
                <a:cs typeface="Meiryo UI" pitchFamily="50" charset="-128"/>
              </a:rPr>
              <a:t>［動画 ❹］</a:t>
            </a:r>
          </a:p>
        </p:txBody>
      </p:sp>
      <p:sp>
        <p:nvSpPr>
          <p:cNvPr id="4" name="テキスト ボックス 3">
            <a:extLst>
              <a:ext uri="{FF2B5EF4-FFF2-40B4-BE49-F238E27FC236}">
                <a16:creationId xmlns:a16="http://schemas.microsoft.com/office/drawing/2014/main" id="{69722654-B4B7-43CE-8D50-DCE19A31A434}"/>
              </a:ext>
            </a:extLst>
          </p:cNvPr>
          <p:cNvSpPr txBox="1"/>
          <p:nvPr/>
        </p:nvSpPr>
        <p:spPr>
          <a:xfrm>
            <a:off x="0" y="86847"/>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2〕</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524541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395AD78F-4CB8-4CD5-9708-65ED9DC3C205}"/>
              </a:ext>
            </a:extLst>
          </p:cNvPr>
          <p:cNvSpPr/>
          <p:nvPr/>
        </p:nvSpPr>
        <p:spPr bwMode="auto">
          <a:xfrm>
            <a:off x="1633503" y="5582885"/>
            <a:ext cx="2962936" cy="192947"/>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26" name="正方形/長方形 25">
            <a:extLst>
              <a:ext uri="{FF2B5EF4-FFF2-40B4-BE49-F238E27FC236}">
                <a16:creationId xmlns:a16="http://schemas.microsoft.com/office/drawing/2014/main" id="{AA71F33C-A9EE-4503-9F5F-2BFD3C25CD95}"/>
              </a:ext>
            </a:extLst>
          </p:cNvPr>
          <p:cNvSpPr/>
          <p:nvPr/>
        </p:nvSpPr>
        <p:spPr bwMode="auto">
          <a:xfrm>
            <a:off x="1713168" y="4359780"/>
            <a:ext cx="4467190" cy="192947"/>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5" name="正方形/長方形 4">
            <a:extLst>
              <a:ext uri="{FF2B5EF4-FFF2-40B4-BE49-F238E27FC236}">
                <a16:creationId xmlns:a16="http://schemas.microsoft.com/office/drawing/2014/main" id="{1FDCDB03-85E6-4A83-8C99-1415EB64040E}"/>
              </a:ext>
            </a:extLst>
          </p:cNvPr>
          <p:cNvSpPr/>
          <p:nvPr/>
        </p:nvSpPr>
        <p:spPr bwMode="auto">
          <a:xfrm>
            <a:off x="1713168" y="3132158"/>
            <a:ext cx="4467190" cy="192947"/>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2" name="正方形/長方形 1">
            <a:extLst>
              <a:ext uri="{FF2B5EF4-FFF2-40B4-BE49-F238E27FC236}">
                <a16:creationId xmlns:a16="http://schemas.microsoft.com/office/drawing/2014/main" id="{865415F1-58F7-4E81-A09A-A124224A540D}"/>
              </a:ext>
            </a:extLst>
          </p:cNvPr>
          <p:cNvSpPr/>
          <p:nvPr/>
        </p:nvSpPr>
        <p:spPr>
          <a:xfrm>
            <a:off x="351500" y="5973752"/>
            <a:ext cx="5450452" cy="39881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215" b="1" i="0" u="none" strike="noStrike" kern="1200" cap="none" spc="0" normalizeH="0" baseline="0" noProof="0" dirty="0">
              <a:ln>
                <a:noFill/>
              </a:ln>
              <a:solidFill>
                <a:prstClr val="black"/>
              </a:solidFill>
              <a:effectLst/>
              <a:uLnTx/>
              <a:uFillTx/>
              <a:latin typeface="Calibri"/>
              <a:ea typeface="ＭＳ Ｐゴシック"/>
              <a:cs typeface="+mn-cs"/>
            </a:endParaRPr>
          </a:p>
        </p:txBody>
      </p:sp>
      <p:sp>
        <p:nvSpPr>
          <p:cNvPr id="8" name="正方形/長方形 7">
            <a:extLst>
              <a:ext uri="{FF2B5EF4-FFF2-40B4-BE49-F238E27FC236}">
                <a16:creationId xmlns:a16="http://schemas.microsoft.com/office/drawing/2014/main" id="{3889E3B0-31B0-4816-9B7C-02F2330A4B46}"/>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68290" name="Rectangle 2"/>
          <p:cNvSpPr>
            <a:spLocks noGrp="1" noChangeArrowheads="1"/>
          </p:cNvSpPr>
          <p:nvPr>
            <p:ph type="title" idx="4294967295"/>
          </p:nvPr>
        </p:nvSpPr>
        <p:spPr>
          <a:xfrm>
            <a:off x="393103" y="27383"/>
            <a:ext cx="8375084" cy="641838"/>
          </a:xfrm>
        </p:spPr>
        <p:txBody>
          <a:bodyPr/>
          <a:lstStyle/>
          <a:p>
            <a:pP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rPr>
              <a:t>介護者の状況を知る</a:t>
            </a:r>
          </a:p>
        </p:txBody>
      </p:sp>
      <p:sp>
        <p:nvSpPr>
          <p:cNvPr id="6" name="正方形/長方形 5"/>
          <p:cNvSpPr/>
          <p:nvPr/>
        </p:nvSpPr>
        <p:spPr bwMode="auto">
          <a:xfrm>
            <a:off x="7034490" y="3822961"/>
            <a:ext cx="563430" cy="499421"/>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1" i="0" u="none" strike="noStrike" kern="1200" cap="none" spc="0" normalizeH="0" baseline="0" noProof="0" dirty="0">
                <a:ln>
                  <a:noFill/>
                </a:ln>
                <a:solidFill>
                  <a:srgbClr val="B96563"/>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3200" b="1" i="0" u="none" strike="noStrike" kern="1200" cap="none" spc="0" normalizeH="0" baseline="0" noProof="0" dirty="0">
              <a:ln>
                <a:noFill/>
              </a:ln>
              <a:solidFill>
                <a:srgbClr val="B96563"/>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正方形/長方形 3">
            <a:extLst>
              <a:ext uri="{FF2B5EF4-FFF2-40B4-BE49-F238E27FC236}">
                <a16:creationId xmlns:a16="http://schemas.microsoft.com/office/drawing/2014/main" id="{6CE4F915-C33F-4B64-96B0-58A6D070728D}"/>
              </a:ext>
            </a:extLst>
          </p:cNvPr>
          <p:cNvSpPr/>
          <p:nvPr/>
        </p:nvSpPr>
        <p:spPr>
          <a:xfrm>
            <a:off x="1986377" y="6472909"/>
            <a:ext cx="7138231" cy="319639"/>
          </a:xfrm>
          <a:prstGeom prst="rect">
            <a:avLst/>
          </a:prstGeom>
          <a:ln>
            <a:noFill/>
          </a:ln>
        </p:spPr>
        <p:txBody>
          <a:bodyPr wrap="square">
            <a:spAutoFit/>
          </a:bodyPr>
          <a:lstStyle/>
          <a:p>
            <a:pPr marL="0" marR="0" lvl="0" indent="0" algn="r" defTabSz="844083" rtl="0" eaLnBrk="0" fontAlgn="base" latinLnBrk="0" hangingPunct="0">
              <a:lnSpc>
                <a:spcPct val="100000"/>
              </a:lnSpc>
              <a:spcBef>
                <a:spcPct val="0"/>
              </a:spcBef>
              <a:spcAft>
                <a:spcPct val="0"/>
              </a:spcAft>
              <a:buClrTx/>
              <a:buSzTx/>
              <a:buFontTx/>
              <a:buNone/>
              <a:tabLst/>
              <a:defRPr/>
            </a:pPr>
            <a:r>
              <a:rPr kumimoji="1" lang="en-US" altLang="ja-JP" sz="1477" b="0" i="0" u="none" strike="noStrike" kern="1200" cap="none" spc="0" normalizeH="0" baseline="0" noProof="0" dirty="0">
                <a:ln>
                  <a:noFill/>
                </a:ln>
                <a:solidFill>
                  <a:srgbClr val="303030"/>
                </a:solidFill>
                <a:effectLst/>
                <a:uLnTx/>
                <a:uFillTx/>
                <a:latin typeface="BIZ UDPゴシック" panose="020B0400000000000000" pitchFamily="50" charset="-128"/>
                <a:ea typeface="BIZ UDPゴシック" panose="020B0400000000000000" pitchFamily="50" charset="-128"/>
                <a:cs typeface="+mn-cs"/>
              </a:rPr>
              <a:t>Q&amp;A</a:t>
            </a:r>
            <a:r>
              <a:rPr kumimoji="1" lang="ja-JP" altLang="en-US" sz="1477" b="0" i="0" u="none" strike="noStrike" kern="1200" cap="none" spc="0" normalizeH="0" baseline="0" noProof="0" dirty="0">
                <a:ln>
                  <a:noFill/>
                </a:ln>
                <a:solidFill>
                  <a:srgbClr val="303030"/>
                </a:solidFill>
                <a:effectLst/>
                <a:uLnTx/>
                <a:uFillTx/>
                <a:latin typeface="BIZ UDPゴシック" panose="020B0400000000000000" pitchFamily="50" charset="-128"/>
                <a:ea typeface="BIZ UDPゴシック" panose="020B0400000000000000" pitchFamily="50" charset="-128"/>
                <a:cs typeface="+mn-cs"/>
              </a:rPr>
              <a:t>でわかる専門職のための認知症の家族等介護者支援ガイドブック</a:t>
            </a:r>
            <a:endParaRPr kumimoji="1" lang="ja-JP" altLang="en-US" sz="1477" b="0" i="0" u="none" strike="noStrike" kern="1200" cap="none" spc="0" normalizeH="0" baseline="0" noProof="0" dirty="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正方形/長方形 2">
            <a:extLst>
              <a:ext uri="{FF2B5EF4-FFF2-40B4-BE49-F238E27FC236}">
                <a16:creationId xmlns:a16="http://schemas.microsoft.com/office/drawing/2014/main" id="{81C661BB-3EAC-44DE-8F64-CB88C44137CC}"/>
              </a:ext>
            </a:extLst>
          </p:cNvPr>
          <p:cNvSpPr/>
          <p:nvPr/>
        </p:nvSpPr>
        <p:spPr bwMode="auto">
          <a:xfrm>
            <a:off x="509821" y="1201144"/>
            <a:ext cx="4207258" cy="828517"/>
          </a:xfrm>
          <a:prstGeom prst="rect">
            <a:avLst/>
          </a:prstGeom>
          <a:solidFill>
            <a:srgbClr val="B9656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どの程度、介護にかかわりたいか？</a:t>
            </a:r>
            <a:endParaRPr kumimoji="1" lang="en-US" altLang="ja-JP"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                       かかわれるのか？</a:t>
            </a:r>
          </a:p>
        </p:txBody>
      </p:sp>
      <p:sp>
        <p:nvSpPr>
          <p:cNvPr id="10" name="四角形: 角を丸くする 9">
            <a:extLst>
              <a:ext uri="{FF2B5EF4-FFF2-40B4-BE49-F238E27FC236}">
                <a16:creationId xmlns:a16="http://schemas.microsoft.com/office/drawing/2014/main" id="{70A81D44-3C96-4BE6-ACFB-4E80490EE184}"/>
              </a:ext>
            </a:extLst>
          </p:cNvPr>
          <p:cNvSpPr/>
          <p:nvPr/>
        </p:nvSpPr>
        <p:spPr bwMode="auto">
          <a:xfrm>
            <a:off x="509821" y="2777478"/>
            <a:ext cx="1463406" cy="915248"/>
          </a:xfrm>
          <a:prstGeom prst="roundRect">
            <a:avLst>
              <a:gd name="adj" fmla="val 50000"/>
            </a:avLst>
          </a:prstGeom>
          <a:solidFill>
            <a:schemeClr val="accent1">
              <a:lumMod val="5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基本属性</a:t>
            </a:r>
          </a:p>
        </p:txBody>
      </p:sp>
      <p:sp>
        <p:nvSpPr>
          <p:cNvPr id="12" name="四角形: 角を丸くする 11">
            <a:extLst>
              <a:ext uri="{FF2B5EF4-FFF2-40B4-BE49-F238E27FC236}">
                <a16:creationId xmlns:a16="http://schemas.microsoft.com/office/drawing/2014/main" id="{24A29728-7835-41E5-B753-7234C4DCA34F}"/>
              </a:ext>
            </a:extLst>
          </p:cNvPr>
          <p:cNvSpPr/>
          <p:nvPr/>
        </p:nvSpPr>
        <p:spPr bwMode="auto">
          <a:xfrm>
            <a:off x="509821" y="5214806"/>
            <a:ext cx="1463406" cy="915248"/>
          </a:xfrm>
          <a:prstGeom prst="roundRect">
            <a:avLst>
              <a:gd name="adj" fmla="val 50000"/>
            </a:avLst>
          </a:prstGeom>
          <a:solidFill>
            <a:schemeClr val="accent1">
              <a:lumMod val="5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ほかの</a:t>
            </a:r>
            <a:endParaRPr kumimoji="1" lang="en-US" altLang="ja-JP"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ケア責任</a:t>
            </a:r>
          </a:p>
        </p:txBody>
      </p:sp>
      <p:sp>
        <p:nvSpPr>
          <p:cNvPr id="13" name="四角形: 角を丸くする 12">
            <a:extLst>
              <a:ext uri="{FF2B5EF4-FFF2-40B4-BE49-F238E27FC236}">
                <a16:creationId xmlns:a16="http://schemas.microsoft.com/office/drawing/2014/main" id="{2A96F5C3-7A4C-4076-97CB-FC9E3020DBA2}"/>
              </a:ext>
            </a:extLst>
          </p:cNvPr>
          <p:cNvSpPr/>
          <p:nvPr/>
        </p:nvSpPr>
        <p:spPr bwMode="auto">
          <a:xfrm>
            <a:off x="509821" y="3981460"/>
            <a:ext cx="1463406" cy="915248"/>
          </a:xfrm>
          <a:prstGeom prst="roundRect">
            <a:avLst>
              <a:gd name="adj" fmla="val 50000"/>
            </a:avLst>
          </a:prstGeom>
          <a:solidFill>
            <a:schemeClr val="accent1">
              <a:lumMod val="5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就労や</a:t>
            </a:r>
            <a:endParaRPr kumimoji="1" lang="en-US" altLang="ja-JP"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経済状況</a:t>
            </a:r>
            <a:endParaRPr kumimoji="1" lang="en-US" altLang="ja-JP" sz="2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正方形/長方形 13">
            <a:extLst>
              <a:ext uri="{FF2B5EF4-FFF2-40B4-BE49-F238E27FC236}">
                <a16:creationId xmlns:a16="http://schemas.microsoft.com/office/drawing/2014/main" id="{1785E89F-21FA-4E7F-A0C6-114BC8798BF4}"/>
              </a:ext>
            </a:extLst>
          </p:cNvPr>
          <p:cNvSpPr/>
          <p:nvPr/>
        </p:nvSpPr>
        <p:spPr bwMode="auto">
          <a:xfrm>
            <a:off x="8364765" y="1603510"/>
            <a:ext cx="410048" cy="4796863"/>
          </a:xfrm>
          <a:prstGeom prst="rect">
            <a:avLst/>
          </a:prstGeom>
          <a:solidFill>
            <a:srgbClr val="B96563"/>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自分のためだけの時間が確保されているか</a:t>
            </a:r>
          </a:p>
        </p:txBody>
      </p:sp>
      <p:sp>
        <p:nvSpPr>
          <p:cNvPr id="15" name="正方形/長方形 14">
            <a:extLst>
              <a:ext uri="{FF2B5EF4-FFF2-40B4-BE49-F238E27FC236}">
                <a16:creationId xmlns:a16="http://schemas.microsoft.com/office/drawing/2014/main" id="{7A1A9CFF-836B-4BD1-8389-11AF996E3A46}"/>
              </a:ext>
            </a:extLst>
          </p:cNvPr>
          <p:cNvSpPr/>
          <p:nvPr/>
        </p:nvSpPr>
        <p:spPr bwMode="auto">
          <a:xfrm>
            <a:off x="7524831" y="1603511"/>
            <a:ext cx="410048" cy="4796862"/>
          </a:xfrm>
          <a:prstGeom prst="rect">
            <a:avLst/>
          </a:prstGeom>
          <a:solidFill>
            <a:srgbClr val="B96563"/>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 介護で一番たいへんなことはなにか</a:t>
            </a:r>
          </a:p>
        </p:txBody>
      </p:sp>
      <p:sp>
        <p:nvSpPr>
          <p:cNvPr id="16" name="四角形: 角を丸くする 15">
            <a:extLst>
              <a:ext uri="{FF2B5EF4-FFF2-40B4-BE49-F238E27FC236}">
                <a16:creationId xmlns:a16="http://schemas.microsoft.com/office/drawing/2014/main" id="{47EE108A-224D-41EE-BF1F-948101677A46}"/>
              </a:ext>
            </a:extLst>
          </p:cNvPr>
          <p:cNvSpPr/>
          <p:nvPr/>
        </p:nvSpPr>
        <p:spPr bwMode="auto">
          <a:xfrm>
            <a:off x="2135147" y="2801752"/>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同居・別居</a:t>
            </a:r>
          </a:p>
        </p:txBody>
      </p:sp>
      <p:sp>
        <p:nvSpPr>
          <p:cNvPr id="17" name="四角形: 角を丸くする 16">
            <a:extLst>
              <a:ext uri="{FF2B5EF4-FFF2-40B4-BE49-F238E27FC236}">
                <a16:creationId xmlns:a16="http://schemas.microsoft.com/office/drawing/2014/main" id="{C1FC9982-1130-4BFF-A40C-E69F70B5D00C}"/>
              </a:ext>
            </a:extLst>
          </p:cNvPr>
          <p:cNvSpPr/>
          <p:nvPr/>
        </p:nvSpPr>
        <p:spPr bwMode="auto">
          <a:xfrm>
            <a:off x="5452501" y="2789003"/>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認知症の人との</a:t>
            </a:r>
            <a:endParaRPr kumimoji="1" lang="en-US" altLang="ja-JP"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関係性や属性</a:t>
            </a:r>
            <a:endParaRPr kumimoji="1" lang="en-US" altLang="ja-JP"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四角形: 角を丸くする 17">
            <a:extLst>
              <a:ext uri="{FF2B5EF4-FFF2-40B4-BE49-F238E27FC236}">
                <a16:creationId xmlns:a16="http://schemas.microsoft.com/office/drawing/2014/main" id="{C9F5838F-12D7-4DEB-BCB6-1D6679902DFC}"/>
              </a:ext>
            </a:extLst>
          </p:cNvPr>
          <p:cNvSpPr/>
          <p:nvPr/>
        </p:nvSpPr>
        <p:spPr bwMode="auto">
          <a:xfrm>
            <a:off x="3789112" y="2787897"/>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ほかの家族から</a:t>
            </a:r>
            <a:endParaRPr kumimoji="1" lang="en-US" altLang="ja-JP"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のサポート</a:t>
            </a:r>
          </a:p>
        </p:txBody>
      </p:sp>
      <p:sp>
        <p:nvSpPr>
          <p:cNvPr id="19" name="四角形: 角を丸くする 18">
            <a:extLst>
              <a:ext uri="{FF2B5EF4-FFF2-40B4-BE49-F238E27FC236}">
                <a16:creationId xmlns:a16="http://schemas.microsoft.com/office/drawing/2014/main" id="{65420671-3769-406C-9F02-2463A6A92049}"/>
              </a:ext>
            </a:extLst>
          </p:cNvPr>
          <p:cNvSpPr/>
          <p:nvPr/>
        </p:nvSpPr>
        <p:spPr bwMode="auto">
          <a:xfrm>
            <a:off x="2130435" y="3981460"/>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仕事の有無</a:t>
            </a:r>
          </a:p>
        </p:txBody>
      </p:sp>
      <p:sp>
        <p:nvSpPr>
          <p:cNvPr id="20" name="四角形: 角を丸くする 19">
            <a:extLst>
              <a:ext uri="{FF2B5EF4-FFF2-40B4-BE49-F238E27FC236}">
                <a16:creationId xmlns:a16="http://schemas.microsoft.com/office/drawing/2014/main" id="{2291A25F-13D5-4DAA-B19C-FA529A536DFE}"/>
              </a:ext>
            </a:extLst>
          </p:cNvPr>
          <p:cNvSpPr/>
          <p:nvPr/>
        </p:nvSpPr>
        <p:spPr bwMode="auto">
          <a:xfrm>
            <a:off x="5466697" y="3984223"/>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就労形態</a:t>
            </a:r>
            <a:endParaRPr kumimoji="1" lang="en-US" altLang="ja-JP"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endParaRPr>
          </a:p>
        </p:txBody>
      </p:sp>
      <p:sp>
        <p:nvSpPr>
          <p:cNvPr id="21" name="四角形: 角を丸くする 20">
            <a:extLst>
              <a:ext uri="{FF2B5EF4-FFF2-40B4-BE49-F238E27FC236}">
                <a16:creationId xmlns:a16="http://schemas.microsoft.com/office/drawing/2014/main" id="{C579060E-7D81-4E53-9575-97622B58391F}"/>
              </a:ext>
            </a:extLst>
          </p:cNvPr>
          <p:cNvSpPr/>
          <p:nvPr/>
        </p:nvSpPr>
        <p:spPr bwMode="auto">
          <a:xfrm>
            <a:off x="3782635" y="4002794"/>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職場の支援</a:t>
            </a:r>
          </a:p>
        </p:txBody>
      </p:sp>
      <p:sp>
        <p:nvSpPr>
          <p:cNvPr id="22" name="四角形: 角を丸くする 21">
            <a:extLst>
              <a:ext uri="{FF2B5EF4-FFF2-40B4-BE49-F238E27FC236}">
                <a16:creationId xmlns:a16="http://schemas.microsoft.com/office/drawing/2014/main" id="{6D6E082D-899C-4A88-A3B2-BE20968F4712}"/>
              </a:ext>
            </a:extLst>
          </p:cNvPr>
          <p:cNvSpPr/>
          <p:nvPr/>
        </p:nvSpPr>
        <p:spPr bwMode="auto">
          <a:xfrm>
            <a:off x="2130435" y="5243070"/>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責任の有無</a:t>
            </a:r>
          </a:p>
        </p:txBody>
      </p:sp>
      <p:sp>
        <p:nvSpPr>
          <p:cNvPr id="24" name="四角形: 角を丸くする 23">
            <a:extLst>
              <a:ext uri="{FF2B5EF4-FFF2-40B4-BE49-F238E27FC236}">
                <a16:creationId xmlns:a16="http://schemas.microsoft.com/office/drawing/2014/main" id="{BF25A23F-B586-4E5D-8BBA-B8A53938FB11}"/>
              </a:ext>
            </a:extLst>
          </p:cNvPr>
          <p:cNvSpPr/>
          <p:nvPr/>
        </p:nvSpPr>
        <p:spPr bwMode="auto">
          <a:xfrm>
            <a:off x="3784400" y="5229215"/>
            <a:ext cx="1463406" cy="872579"/>
          </a:xfrm>
          <a:prstGeom prst="roundRect">
            <a:avLst>
              <a:gd name="adj" fmla="val 25780"/>
            </a:avLst>
          </a:prstGeom>
          <a:solidFill>
            <a:schemeClr val="bg1"/>
          </a:solid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育児や</a:t>
            </a:r>
            <a:endParaRPr kumimoji="1" lang="en-US" altLang="ja-JP"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rPr>
              <a:t>障害者</a:t>
            </a:r>
          </a:p>
        </p:txBody>
      </p:sp>
      <p:sp>
        <p:nvSpPr>
          <p:cNvPr id="25" name="四角形: 角を丸くする 24">
            <a:extLst>
              <a:ext uri="{FF2B5EF4-FFF2-40B4-BE49-F238E27FC236}">
                <a16:creationId xmlns:a16="http://schemas.microsoft.com/office/drawing/2014/main" id="{7481A76E-0279-4A72-963C-090333822F6A}"/>
              </a:ext>
            </a:extLst>
          </p:cNvPr>
          <p:cNvSpPr/>
          <p:nvPr/>
        </p:nvSpPr>
        <p:spPr bwMode="auto">
          <a:xfrm>
            <a:off x="312799" y="2269829"/>
            <a:ext cx="6782146" cy="4091916"/>
          </a:xfrm>
          <a:prstGeom prst="roundRect">
            <a:avLst>
              <a:gd name="adj" fmla="val 9359"/>
            </a:avLst>
          </a:prstGeom>
          <a:noFill/>
          <a:ln w="28575" cap="flat" cmpd="sng" algn="ctr">
            <a:solidFill>
              <a:schemeClr val="accent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6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矢印: 下 6">
            <a:extLst>
              <a:ext uri="{FF2B5EF4-FFF2-40B4-BE49-F238E27FC236}">
                <a16:creationId xmlns:a16="http://schemas.microsoft.com/office/drawing/2014/main" id="{BB5E9B20-F6AE-49A2-BBC7-78309D62D540}"/>
              </a:ext>
            </a:extLst>
          </p:cNvPr>
          <p:cNvSpPr/>
          <p:nvPr/>
        </p:nvSpPr>
        <p:spPr bwMode="auto">
          <a:xfrm>
            <a:off x="973672" y="1893963"/>
            <a:ext cx="892098" cy="615463"/>
          </a:xfrm>
          <a:prstGeom prst="downArrow">
            <a:avLst/>
          </a:prstGeom>
          <a:solidFill>
            <a:srgbClr val="B9656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28" name="正方形/長方形 27">
            <a:extLst>
              <a:ext uri="{FF2B5EF4-FFF2-40B4-BE49-F238E27FC236}">
                <a16:creationId xmlns:a16="http://schemas.microsoft.com/office/drawing/2014/main" id="{442BE489-DF32-4BD6-84FD-5BD3D66BF492}"/>
              </a:ext>
            </a:extLst>
          </p:cNvPr>
          <p:cNvSpPr/>
          <p:nvPr/>
        </p:nvSpPr>
        <p:spPr bwMode="auto">
          <a:xfrm>
            <a:off x="7891566" y="3824359"/>
            <a:ext cx="563430" cy="499421"/>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1" i="0" u="none" strike="noStrike" kern="1200" cap="none" spc="0" normalizeH="0" baseline="0" noProof="0" dirty="0">
                <a:ln>
                  <a:noFill/>
                </a:ln>
                <a:solidFill>
                  <a:srgbClr val="B96563"/>
                </a:solidFill>
                <a:effectLst/>
                <a:uLnTx/>
                <a:uFillTx/>
                <a:latin typeface="BIZ UDPゴシック" panose="020B0400000000000000" pitchFamily="50" charset="-128"/>
                <a:ea typeface="BIZ UDPゴシック" panose="020B0400000000000000" pitchFamily="50" charset="-128"/>
                <a:cs typeface="+mn-cs"/>
              </a:rPr>
              <a:t>+</a:t>
            </a:r>
          </a:p>
        </p:txBody>
      </p:sp>
      <p:sp>
        <p:nvSpPr>
          <p:cNvPr id="29" name="テキスト ボックス 28">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39〕</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8753031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a:extLst>
              <a:ext uri="{FF2B5EF4-FFF2-40B4-BE49-F238E27FC236}">
                <a16:creationId xmlns:a16="http://schemas.microsoft.com/office/drawing/2014/main" id="{17BFCBA1-ED19-4DEA-96F4-A93BE6C714E8}"/>
              </a:ext>
            </a:extLst>
          </p:cNvPr>
          <p:cNvGraphicFramePr>
            <a:graphicFrameLocks/>
          </p:cNvGraphicFramePr>
          <p:nvPr/>
        </p:nvGraphicFramePr>
        <p:xfrm>
          <a:off x="1336747" y="1462061"/>
          <a:ext cx="6177293" cy="43236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2"/>
          <p:cNvSpPr txBox="1">
            <a:spLocks noChangeArrowheads="1"/>
          </p:cNvSpPr>
          <p:nvPr/>
        </p:nvSpPr>
        <p:spPr bwMode="auto">
          <a:xfrm>
            <a:off x="5486482" y="2749619"/>
            <a:ext cx="3456384" cy="47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527" tIns="38263" rIns="76527" bIns="38263"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764950" rtl="0" eaLnBrk="1" fontAlgn="base" latinLnBrk="0" hangingPunct="1">
              <a:lnSpc>
                <a:spcPct val="100000"/>
              </a:lnSpc>
              <a:spcBef>
                <a:spcPct val="0"/>
              </a:spcBef>
              <a:spcAft>
                <a:spcPct val="0"/>
              </a:spcAft>
              <a:buClrTx/>
              <a:buSzTx/>
              <a:buFontTx/>
              <a:buNone/>
              <a:tabLst>
                <a:tab pos="332651" algn="l"/>
              </a:tabLst>
              <a:defRPr/>
            </a:pPr>
            <a:r>
              <a:rPr kumimoji="1" lang="ja-JP" altLang="en-US" sz="2585"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戸惑い・否認（否定）</a:t>
            </a:r>
          </a:p>
        </p:txBody>
      </p:sp>
      <p:sp>
        <p:nvSpPr>
          <p:cNvPr id="7" name="Text Box 2">
            <a:extLst>
              <a:ext uri="{FF2B5EF4-FFF2-40B4-BE49-F238E27FC236}">
                <a16:creationId xmlns:a16="http://schemas.microsoft.com/office/drawing/2014/main" id="{F243BF56-27B2-49ED-B7D5-05974002D2CA}"/>
              </a:ext>
            </a:extLst>
          </p:cNvPr>
          <p:cNvSpPr txBox="1">
            <a:spLocks noChangeArrowheads="1"/>
          </p:cNvSpPr>
          <p:nvPr/>
        </p:nvSpPr>
        <p:spPr bwMode="auto">
          <a:xfrm>
            <a:off x="5149451" y="4668526"/>
            <a:ext cx="3722260" cy="47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527" tIns="38263" rIns="76527" bIns="38263"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764950" rtl="0" eaLnBrk="1" fontAlgn="base" latinLnBrk="0" hangingPunct="1">
              <a:lnSpc>
                <a:spcPct val="100000"/>
              </a:lnSpc>
              <a:spcBef>
                <a:spcPct val="0"/>
              </a:spcBef>
              <a:spcAft>
                <a:spcPct val="0"/>
              </a:spcAft>
              <a:buClrTx/>
              <a:buSzTx/>
              <a:buFontTx/>
              <a:buNone/>
              <a:tabLst>
                <a:tab pos="332651" algn="l"/>
              </a:tabLst>
              <a:defRPr/>
            </a:pPr>
            <a:r>
              <a:rPr kumimoji="1" lang="ja-JP" altLang="en-US" sz="2585"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混乱・怒り・拒絶</a:t>
            </a:r>
          </a:p>
        </p:txBody>
      </p:sp>
      <p:sp>
        <p:nvSpPr>
          <p:cNvPr id="11" name="Text Box 2">
            <a:extLst>
              <a:ext uri="{FF2B5EF4-FFF2-40B4-BE49-F238E27FC236}">
                <a16:creationId xmlns:a16="http://schemas.microsoft.com/office/drawing/2014/main" id="{E9343401-533F-4CB6-BD9B-0127C4D1E54D}"/>
              </a:ext>
            </a:extLst>
          </p:cNvPr>
          <p:cNvSpPr txBox="1">
            <a:spLocks noChangeArrowheads="1"/>
          </p:cNvSpPr>
          <p:nvPr/>
        </p:nvSpPr>
        <p:spPr bwMode="auto">
          <a:xfrm>
            <a:off x="837675" y="4615658"/>
            <a:ext cx="2153801" cy="47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527" tIns="38263" rIns="76527" bIns="38263"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764950" rtl="0" eaLnBrk="1" fontAlgn="base" latinLnBrk="0" hangingPunct="1">
              <a:lnSpc>
                <a:spcPct val="100000"/>
              </a:lnSpc>
              <a:spcBef>
                <a:spcPct val="0"/>
              </a:spcBef>
              <a:spcAft>
                <a:spcPct val="0"/>
              </a:spcAft>
              <a:buClrTx/>
              <a:buSzTx/>
              <a:buFontTx/>
              <a:buNone/>
              <a:tabLst>
                <a:tab pos="332651" algn="l"/>
              </a:tabLst>
              <a:defRPr/>
            </a:pPr>
            <a:r>
              <a:rPr kumimoji="1" lang="ja-JP" altLang="en-US" sz="2585"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割り切り</a:t>
            </a:r>
          </a:p>
        </p:txBody>
      </p:sp>
      <p:sp>
        <p:nvSpPr>
          <p:cNvPr id="13" name="Text Box 2">
            <a:extLst>
              <a:ext uri="{FF2B5EF4-FFF2-40B4-BE49-F238E27FC236}">
                <a16:creationId xmlns:a16="http://schemas.microsoft.com/office/drawing/2014/main" id="{06256349-BBDA-4E95-82C0-D4C13D5B3705}"/>
              </a:ext>
            </a:extLst>
          </p:cNvPr>
          <p:cNvSpPr txBox="1">
            <a:spLocks noChangeArrowheads="1"/>
          </p:cNvSpPr>
          <p:nvPr/>
        </p:nvSpPr>
        <p:spPr bwMode="auto">
          <a:xfrm>
            <a:off x="807294" y="2749619"/>
            <a:ext cx="2153801" cy="47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527" tIns="38263" rIns="76527" bIns="38263"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764950" rtl="0" eaLnBrk="1" fontAlgn="base" latinLnBrk="0" hangingPunct="1">
              <a:lnSpc>
                <a:spcPct val="100000"/>
              </a:lnSpc>
              <a:spcBef>
                <a:spcPct val="0"/>
              </a:spcBef>
              <a:spcAft>
                <a:spcPct val="0"/>
              </a:spcAft>
              <a:buClrTx/>
              <a:buSzTx/>
              <a:buFontTx/>
              <a:buNone/>
              <a:tabLst>
                <a:tab pos="332651" algn="l"/>
              </a:tabLst>
              <a:defRPr/>
            </a:pPr>
            <a:r>
              <a:rPr kumimoji="1" lang="ja-JP" altLang="en-US" sz="2585"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受容</a:t>
            </a:r>
          </a:p>
        </p:txBody>
      </p:sp>
      <p:sp>
        <p:nvSpPr>
          <p:cNvPr id="19" name="AutoShape 34">
            <a:extLst>
              <a:ext uri="{FF2B5EF4-FFF2-40B4-BE49-F238E27FC236}">
                <a16:creationId xmlns:a16="http://schemas.microsoft.com/office/drawing/2014/main" id="{BB509AD8-8178-4BD4-A65C-13150475FCF7}"/>
              </a:ext>
            </a:extLst>
          </p:cNvPr>
          <p:cNvSpPr>
            <a:spLocks noChangeArrowheads="1"/>
          </p:cNvSpPr>
          <p:nvPr/>
        </p:nvSpPr>
        <p:spPr bwMode="auto">
          <a:xfrm rot="15355192">
            <a:off x="3554630" y="2762039"/>
            <a:ext cx="1741523" cy="1748694"/>
          </a:xfrm>
          <a:custGeom>
            <a:avLst/>
            <a:gdLst>
              <a:gd name="T0" fmla="*/ 0 w 21600"/>
              <a:gd name="T1" fmla="*/ 47506547 h 21600"/>
              <a:gd name="T2" fmla="*/ 90031638 w 21600"/>
              <a:gd name="T3" fmla="*/ 60601767 h 21600"/>
              <a:gd name="T4" fmla="*/ 8198414 w 21600"/>
              <a:gd name="T5" fmla="*/ 47590938 h 21600"/>
              <a:gd name="T6" fmla="*/ 105779728 w 21600"/>
              <a:gd name="T7" fmla="*/ 31905031 h 21600"/>
              <a:gd name="T8" fmla="*/ 94595200 w 21600"/>
              <a:gd name="T9" fmla="*/ 51727945 h 21600"/>
              <a:gd name="T10" fmla="*/ 74767901 w 21600"/>
              <a:gd name="T11" fmla="*/ 40538943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427" y="8399"/>
                </a:moveTo>
                <a:cubicBezTo>
                  <a:pt x="18349" y="4525"/>
                  <a:pt x="14821" y="1845"/>
                  <a:pt x="10800" y="1845"/>
                </a:cubicBezTo>
                <a:cubicBezTo>
                  <a:pt x="5854" y="1845"/>
                  <a:pt x="1845" y="5854"/>
                  <a:pt x="1845" y="10800"/>
                </a:cubicBezTo>
                <a:cubicBezTo>
                  <a:pt x="1845" y="15745"/>
                  <a:pt x="5854" y="19755"/>
                  <a:pt x="10800" y="19755"/>
                </a:cubicBezTo>
                <a:cubicBezTo>
                  <a:pt x="14754" y="19755"/>
                  <a:pt x="18241" y="17160"/>
                  <a:pt x="19377" y="13373"/>
                </a:cubicBezTo>
                <a:lnTo>
                  <a:pt x="21144" y="13903"/>
                </a:lnTo>
                <a:cubicBezTo>
                  <a:pt x="19774" y="18471"/>
                  <a:pt x="15569" y="21599"/>
                  <a:pt x="10800" y="21600"/>
                </a:cubicBezTo>
                <a:cubicBezTo>
                  <a:pt x="4835" y="21600"/>
                  <a:pt x="0" y="16764"/>
                  <a:pt x="0" y="10800"/>
                </a:cubicBezTo>
                <a:cubicBezTo>
                  <a:pt x="0" y="4835"/>
                  <a:pt x="4835" y="0"/>
                  <a:pt x="10800" y="0"/>
                </a:cubicBezTo>
                <a:cubicBezTo>
                  <a:pt x="15649" y="-1"/>
                  <a:pt x="19904" y="3232"/>
                  <a:pt x="21204" y="7904"/>
                </a:cubicBezTo>
                <a:lnTo>
                  <a:pt x="23805" y="7180"/>
                </a:lnTo>
                <a:lnTo>
                  <a:pt x="21288" y="11641"/>
                </a:lnTo>
                <a:lnTo>
                  <a:pt x="16826" y="9123"/>
                </a:lnTo>
                <a:lnTo>
                  <a:pt x="19427" y="8399"/>
                </a:lnTo>
                <a:close/>
              </a:path>
            </a:pathLst>
          </a:custGeom>
          <a:solidFill>
            <a:schemeClr val="bg2">
              <a:alpha val="87842"/>
            </a:schemeClr>
          </a:solidFill>
          <a:ln w="41275" algn="ctr">
            <a:solidFill>
              <a:schemeClr val="bg1"/>
            </a:solidFill>
            <a:miter lim="800000"/>
            <a:headEnd/>
            <a:tailEnd/>
          </a:ln>
          <a:effectLst/>
        </p:spPr>
        <p:txBody>
          <a:bodyPr wrap="none" anchor="ctr"/>
          <a:lstStyle/>
          <a:p>
            <a:pPr marL="0" marR="0" lvl="0" indent="0" algn="ctr" defTabSz="844083" rtl="0" eaLnBrk="1" fontAlgn="base" latinLnBrk="0" hangingPunct="1">
              <a:lnSpc>
                <a:spcPct val="80000"/>
              </a:lnSpc>
              <a:spcBef>
                <a:spcPct val="20000"/>
              </a:spcBef>
              <a:spcAft>
                <a:spcPct val="0"/>
              </a:spcAft>
              <a:buClrTx/>
              <a:buSzTx/>
              <a:buFontTx/>
              <a:buNone/>
              <a:tabLst/>
              <a:defRPr/>
            </a:pPr>
            <a:endParaRPr kumimoji="1" lang="ja-JP" altLang="en-US" sz="1662" b="0" i="0" u="none" strike="noStrike" kern="1200" cap="none" spc="0" normalizeH="0" baseline="0" noProof="0">
              <a:ln>
                <a:noFill/>
              </a:ln>
              <a:solidFill>
                <a:srgbClr val="00CC00"/>
              </a:solidFill>
              <a:effectLst/>
              <a:uLnTx/>
              <a:uFillTx/>
              <a:latin typeface="BIZ UDPゴシック" panose="020B0400000000000000" pitchFamily="50" charset="-128"/>
              <a:ea typeface="BIZ UDPゴシック" panose="020B0400000000000000" pitchFamily="50" charset="-128"/>
              <a:cs typeface="+mn-cs"/>
            </a:endParaRPr>
          </a:p>
        </p:txBody>
      </p:sp>
      <p:sp>
        <p:nvSpPr>
          <p:cNvPr id="39" name="正方形/長方形 38">
            <a:extLst>
              <a:ext uri="{FF2B5EF4-FFF2-40B4-BE49-F238E27FC236}">
                <a16:creationId xmlns:a16="http://schemas.microsoft.com/office/drawing/2014/main" id="{9D2C6AF1-59E8-4E08-BE60-7002C873825A}"/>
              </a:ext>
            </a:extLst>
          </p:cNvPr>
          <p:cNvSpPr/>
          <p:nvPr/>
        </p:nvSpPr>
        <p:spPr>
          <a:xfrm>
            <a:off x="0" y="0"/>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 name="Rectangle 2">
            <a:extLst>
              <a:ext uri="{FF2B5EF4-FFF2-40B4-BE49-F238E27FC236}">
                <a16:creationId xmlns:a16="http://schemas.microsoft.com/office/drawing/2014/main" id="{F7E76976-E06A-410E-9D6F-2EFD039F3E8E}"/>
              </a:ext>
            </a:extLst>
          </p:cNvPr>
          <p:cNvSpPr txBox="1">
            <a:spLocks noChangeArrowheads="1"/>
          </p:cNvSpPr>
          <p:nvPr/>
        </p:nvSpPr>
        <p:spPr bwMode="auto">
          <a:xfrm>
            <a:off x="393103" y="27383"/>
            <a:ext cx="8375084" cy="64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認知症の人の家族の心理的な変化</a:t>
            </a:r>
            <a:endParaRPr kumimoji="1" lang="ja-JP" altLang="en-US" sz="3200" b="1" i="0" u="none" strike="noStrike" kern="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j-cs"/>
            </a:endParaRPr>
          </a:p>
        </p:txBody>
      </p:sp>
      <p:sp>
        <p:nvSpPr>
          <p:cNvPr id="42" name="テキスト ボックス 41">
            <a:extLst>
              <a:ext uri="{FF2B5EF4-FFF2-40B4-BE49-F238E27FC236}">
                <a16:creationId xmlns:a16="http://schemas.microsoft.com/office/drawing/2014/main" id="{3A5694FB-ABB2-40D5-AD68-757DE221B6D7}"/>
              </a:ext>
            </a:extLst>
          </p:cNvPr>
          <p:cNvSpPr txBox="1"/>
          <p:nvPr/>
        </p:nvSpPr>
        <p:spPr>
          <a:xfrm>
            <a:off x="1715137" y="953042"/>
            <a:ext cx="5731016" cy="461665"/>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家族介護者の</a:t>
            </a:r>
            <a:r>
              <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4</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つの心理的ステップ</a:t>
            </a:r>
          </a:p>
        </p:txBody>
      </p:sp>
      <p:sp>
        <p:nvSpPr>
          <p:cNvPr id="43" name="テキスト ボックス 42">
            <a:extLst>
              <a:ext uri="{FF2B5EF4-FFF2-40B4-BE49-F238E27FC236}">
                <a16:creationId xmlns:a16="http://schemas.microsoft.com/office/drawing/2014/main" id="{E842E262-E145-4378-8878-45D841398175}"/>
              </a:ext>
            </a:extLst>
          </p:cNvPr>
          <p:cNvSpPr txBox="1"/>
          <p:nvPr/>
        </p:nvSpPr>
        <p:spPr>
          <a:xfrm>
            <a:off x="842564" y="5833078"/>
            <a:ext cx="7672780" cy="646331"/>
          </a:xfrm>
          <a:prstGeom prst="rect">
            <a:avLst/>
          </a:prstGeom>
          <a:noFill/>
          <a:ln w="25400">
            <a:noFill/>
          </a:ln>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心理的ステップのどの段階にいるかを周囲の人や支援者が理解した上で</a:t>
            </a:r>
            <a:endParaRPr kumimoji="1" lang="en-US" altLang="ja-JP"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適切な支援に結びつけることが重要である。</a:t>
            </a:r>
          </a:p>
        </p:txBody>
      </p:sp>
      <p:sp>
        <p:nvSpPr>
          <p:cNvPr id="2" name="角丸四角形 1"/>
          <p:cNvSpPr/>
          <p:nvPr/>
        </p:nvSpPr>
        <p:spPr bwMode="auto">
          <a:xfrm>
            <a:off x="5765411" y="2229860"/>
            <a:ext cx="2463042" cy="460166"/>
          </a:xfrm>
          <a:prstGeom prst="roundRect">
            <a:avLst>
              <a:gd name="adj" fmla="val 50000"/>
            </a:avLst>
          </a:prstGeom>
          <a:solidFill>
            <a:srgbClr val="D4303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ts val="31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第</a:t>
            </a:r>
            <a:r>
              <a:rPr kumimoji="1" lang="en-US" altLang="ja-JP"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ステップ</a:t>
            </a:r>
          </a:p>
        </p:txBody>
      </p:sp>
      <p:sp>
        <p:nvSpPr>
          <p:cNvPr id="44" name="角丸四角形 43"/>
          <p:cNvSpPr/>
          <p:nvPr/>
        </p:nvSpPr>
        <p:spPr bwMode="auto">
          <a:xfrm>
            <a:off x="5779060" y="4080990"/>
            <a:ext cx="2463042" cy="460166"/>
          </a:xfrm>
          <a:prstGeom prst="roundRect">
            <a:avLst>
              <a:gd name="adj" fmla="val 50000"/>
            </a:avLst>
          </a:prstGeom>
          <a:solidFill>
            <a:srgbClr val="57902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ts val="31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第</a:t>
            </a:r>
            <a:r>
              <a:rPr kumimoji="1" lang="en-US" altLang="ja-JP"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ステップ</a:t>
            </a:r>
          </a:p>
        </p:txBody>
      </p:sp>
      <p:sp>
        <p:nvSpPr>
          <p:cNvPr id="45" name="角丸四角形 44"/>
          <p:cNvSpPr/>
          <p:nvPr/>
        </p:nvSpPr>
        <p:spPr bwMode="auto">
          <a:xfrm>
            <a:off x="641895" y="4080990"/>
            <a:ext cx="2463042" cy="460166"/>
          </a:xfrm>
          <a:prstGeom prst="roundRect">
            <a:avLst>
              <a:gd name="adj" fmla="val 50000"/>
            </a:avLst>
          </a:prstGeom>
          <a:solidFill>
            <a:srgbClr val="B5880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ts val="31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第</a:t>
            </a:r>
            <a:r>
              <a:rPr kumimoji="1" lang="en-US" altLang="ja-JP"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3</a:t>
            </a: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ステップ</a:t>
            </a:r>
          </a:p>
        </p:txBody>
      </p:sp>
      <p:sp>
        <p:nvSpPr>
          <p:cNvPr id="46" name="角丸四角形 45"/>
          <p:cNvSpPr/>
          <p:nvPr/>
        </p:nvSpPr>
        <p:spPr bwMode="auto">
          <a:xfrm>
            <a:off x="650493" y="2229860"/>
            <a:ext cx="2463042" cy="460166"/>
          </a:xfrm>
          <a:prstGeom prst="roundRect">
            <a:avLst>
              <a:gd name="adj" fmla="val 50000"/>
            </a:avLst>
          </a:prstGeom>
          <a:solidFill>
            <a:srgbClr val="0E4EB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ts val="31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第</a:t>
            </a:r>
            <a:r>
              <a:rPr kumimoji="1" lang="en-US" altLang="ja-JP"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4</a:t>
            </a: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ステップ</a:t>
            </a:r>
          </a:p>
        </p:txBody>
      </p:sp>
      <p:sp>
        <p:nvSpPr>
          <p:cNvPr id="3" name="円弧 2"/>
          <p:cNvSpPr/>
          <p:nvPr/>
        </p:nvSpPr>
        <p:spPr bwMode="auto">
          <a:xfrm rot="19091066">
            <a:off x="3495231" y="2232104"/>
            <a:ext cx="1860319" cy="1815118"/>
          </a:xfrm>
          <a:prstGeom prst="arc">
            <a:avLst>
              <a:gd name="adj1" fmla="val 16079335"/>
              <a:gd name="adj2" fmla="val 0"/>
            </a:avLst>
          </a:prstGeom>
          <a:noFill/>
          <a:ln w="47625" cap="flat" cmpd="sng" algn="ctr">
            <a:solidFill>
              <a:srgbClr val="FF0000"/>
            </a:solidFill>
            <a:prstDash val="solid"/>
            <a:round/>
            <a:headEnd type="arrow" w="med" len="sm"/>
            <a:tailEnd type="arrow" w="med" len="sm"/>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48" name="円弧 47"/>
          <p:cNvSpPr/>
          <p:nvPr/>
        </p:nvSpPr>
        <p:spPr bwMode="auto">
          <a:xfrm rot="8202356">
            <a:off x="3494212" y="3157554"/>
            <a:ext cx="1860319" cy="1815118"/>
          </a:xfrm>
          <a:prstGeom prst="arc">
            <a:avLst>
              <a:gd name="adj1" fmla="val 16079335"/>
              <a:gd name="adj2" fmla="val 0"/>
            </a:avLst>
          </a:prstGeom>
          <a:noFill/>
          <a:ln w="47625" cap="flat" cmpd="sng" algn="ctr">
            <a:solidFill>
              <a:srgbClr val="FF0000"/>
            </a:solidFill>
            <a:prstDash val="solid"/>
            <a:round/>
            <a:headEnd type="arrow" w="med" len="sm"/>
            <a:tailEnd type="arrow" w="med" len="sm"/>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49" name="円弧 48"/>
          <p:cNvSpPr/>
          <p:nvPr/>
        </p:nvSpPr>
        <p:spPr bwMode="auto">
          <a:xfrm rot="2582034">
            <a:off x="3899019" y="2747309"/>
            <a:ext cx="1860319" cy="1815118"/>
          </a:xfrm>
          <a:prstGeom prst="arc">
            <a:avLst>
              <a:gd name="adj1" fmla="val 16079335"/>
              <a:gd name="adj2" fmla="val 0"/>
            </a:avLst>
          </a:prstGeom>
          <a:noFill/>
          <a:ln w="47625" cap="flat" cmpd="sng" algn="ctr">
            <a:solidFill>
              <a:srgbClr val="FF0000"/>
            </a:solidFill>
            <a:prstDash val="solid"/>
            <a:round/>
            <a:headEnd type="arrow" w="med" len="sm"/>
            <a:tailEnd type="arrow" w="med" len="sm"/>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50" name="円弧 49"/>
          <p:cNvSpPr/>
          <p:nvPr/>
        </p:nvSpPr>
        <p:spPr bwMode="auto">
          <a:xfrm rot="13485898">
            <a:off x="3091717" y="2736292"/>
            <a:ext cx="1860319" cy="1815118"/>
          </a:xfrm>
          <a:prstGeom prst="arc">
            <a:avLst>
              <a:gd name="adj1" fmla="val 16079335"/>
              <a:gd name="adj2" fmla="val 0"/>
            </a:avLst>
          </a:prstGeom>
          <a:noFill/>
          <a:ln w="47625" cap="flat" cmpd="sng" algn="ctr">
            <a:solidFill>
              <a:srgbClr val="FF0000"/>
            </a:solidFill>
            <a:prstDash val="solid"/>
            <a:round/>
            <a:headEnd type="arrow" w="med" len="sm"/>
            <a:tailEnd type="arrow" w="med" len="sm"/>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20" name="テキスト ボックス 19">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solidFill>
            <a:schemeClr val="bg1"/>
          </a:solid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40〕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3114076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subTitle" idx="4294967295"/>
          </p:nvPr>
        </p:nvSpPr>
        <p:spPr>
          <a:xfrm>
            <a:off x="689186" y="1260773"/>
            <a:ext cx="8030670" cy="5404241"/>
          </a:xfrm>
        </p:spPr>
        <p:txBody>
          <a:bodyPr/>
          <a:lstStyle/>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本人の機能低下を理解し、出来ることに目を向ける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急速な進行と新たな症状の出現に注意する</a:t>
            </a: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 簡潔で簡易な表現で依頼する・伝える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 本人のリアクションに合わせて言い方を変更する</a:t>
            </a: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 本人が出来ることを中心に任せる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kumimoji="1" lang="ja-JP" altLang="en-US"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障害に向かい合うことを強いない</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357188" indent="-357188" eaLnBrk="1" hangingPunct="1">
              <a:spcBef>
                <a:spcPts val="900"/>
              </a:spcBef>
              <a:buClr>
                <a:srgbClr val="5C8A00"/>
              </a:buClr>
              <a:buNone/>
            </a:pP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a:t>
            </a:r>
            <a:r>
              <a:rPr kumimoji="1" lang="ja-JP" altLang="en-US"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穏やかで安定した支持的な態度を心がける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kumimoji="1" lang="ja-JP" altLang="en-US"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rPr>
              <a:t> 本人の負担になるような日常生活の変化・変更は避ける</a:t>
            </a:r>
            <a:endParaRPr kumimoji="1" lang="en-US" altLang="ja-JP"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endParaRP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kumimoji="1" lang="ja-JP" altLang="en-US"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rPr>
              <a:t> 本人にわかりやすい表現で</a:t>
            </a:r>
            <a:r>
              <a:rPr lang="ja-JP" altLang="en-US" sz="2400" b="1" dirty="0">
                <a:latin typeface="BIZ UDPゴシック" panose="020B0400000000000000" pitchFamily="50" charset="-128"/>
                <a:ea typeface="BIZ UDPゴシック" panose="020B0400000000000000" pitchFamily="50" charset="-128"/>
                <a:cs typeface="Meiryo UI" pitchFamily="50" charset="-128"/>
              </a:rPr>
              <a:t>簡単に</a:t>
            </a:r>
            <a:r>
              <a:rPr kumimoji="1" lang="ja-JP" altLang="en-US"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rPr>
              <a:t>説明し、希望を聞く</a:t>
            </a:r>
            <a:endParaRPr kumimoji="1" lang="en-US" altLang="ja-JP"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endParaRPr>
          </a:p>
          <a:p>
            <a:pPr marL="357188" indent="-357188" eaLnBrk="1" hangingPunct="1">
              <a:spcBef>
                <a:spcPts val="900"/>
              </a:spcBef>
              <a:buClr>
                <a:srgbClr val="5C8A00"/>
              </a:buClr>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本人が障害のせいで嫌な思いをしないようにさりげなくサポートする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p:txBody>
      </p:sp>
      <p:sp>
        <p:nvSpPr>
          <p:cNvPr id="7" name="正方形/長方形 6">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32098" name="Rectangle 2"/>
          <p:cNvSpPr>
            <a:spLocks noGrp="1" noChangeArrowheads="1"/>
          </p:cNvSpPr>
          <p:nvPr>
            <p:ph type="ctrTitle" idx="4294967295"/>
          </p:nvPr>
        </p:nvSpPr>
        <p:spPr>
          <a:xfrm>
            <a:off x="366824" y="68503"/>
            <a:ext cx="8410352" cy="579437"/>
          </a:xfrm>
        </p:spPr>
        <p:txBody>
          <a:bodyPr/>
          <a:lstStyle/>
          <a:p>
            <a:pP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介護者の認知症本人に対する望まれる姿勢・態度</a:t>
            </a: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61223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診療実践 </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41〕</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025712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subTitle" idx="4294967295"/>
          </p:nvPr>
        </p:nvSpPr>
        <p:spPr>
          <a:xfrm>
            <a:off x="1185611" y="1556752"/>
            <a:ext cx="7248526" cy="4530725"/>
          </a:xfrm>
        </p:spPr>
        <p:txBody>
          <a:bodyPr/>
          <a:lstStyle/>
          <a:p>
            <a:pPr marL="447675" indent="-447675" eaLnBrk="1" hangingPunct="1">
              <a:spcBef>
                <a:spcPts val="0"/>
              </a:spcBef>
              <a:buClr>
                <a:srgbClr val="FF6699"/>
              </a:buClr>
              <a:buFont typeface="Wingdings" pitchFamily="2" charset="2"/>
              <a:buNone/>
            </a:pPr>
            <a:r>
              <a:rPr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本人が一人で受診した場合</a:t>
            </a:r>
          </a:p>
          <a:p>
            <a:pPr marL="447675" indent="-447675" eaLnBrk="1" hangingPunct="1">
              <a:spcBef>
                <a:spcPts val="30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en-US" altLang="ja-JP"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もの忘れの訴えをむやみに否定しないで相談にのり、</a:t>
            </a:r>
          </a:p>
          <a:p>
            <a:pPr marL="447675" indent="-447675" eaLnBrk="1" hangingPunct="1">
              <a:spcBef>
                <a:spcPts val="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状況に応じて精査するか、専門医に紹介する</a:t>
            </a:r>
            <a:endParaRPr lang="ja-JP" altLang="en-US" sz="2000" b="1" dirty="0">
              <a:latin typeface="BIZ UDPゴシック" panose="020B0400000000000000" pitchFamily="50" charset="-128"/>
              <a:ea typeface="BIZ UDPゴシック" panose="020B0400000000000000" pitchFamily="50" charset="-128"/>
              <a:cs typeface="Meiryo UI" pitchFamily="50" charset="-128"/>
            </a:endParaRPr>
          </a:p>
          <a:p>
            <a:pPr marL="447675" indent="-447675" eaLnBrk="1" hangingPunct="1">
              <a:spcBef>
                <a:spcPts val="1200"/>
              </a:spcBef>
              <a:buClr>
                <a:srgbClr val="FF6699"/>
              </a:buClr>
              <a:buFont typeface="Wingdings" pitchFamily="2" charset="2"/>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家族と一緒に受診した場合</a:t>
            </a:r>
          </a:p>
          <a:p>
            <a:pPr marL="447675" indent="-447675" eaLnBrk="1" hangingPunct="1">
              <a:spcBef>
                <a:spcPts val="30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en-US" altLang="ja-JP"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本人が受診について納得している場合は、通常の手順</a:t>
            </a:r>
          </a:p>
          <a:p>
            <a:pPr marL="447675" indent="-447675" eaLnBrk="1" hangingPunct="1">
              <a:spcBef>
                <a:spcPts val="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で診察する</a:t>
            </a:r>
          </a:p>
          <a:p>
            <a:pPr marL="447675" indent="-447675" eaLnBrk="1" hangingPunct="1">
              <a:spcBef>
                <a:spcPts val="60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en-US" altLang="ja-JP"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本人が十分納得していない場合は、まず、本人とゆっくり</a:t>
            </a:r>
          </a:p>
          <a:p>
            <a:pPr marL="447675" indent="-447675" eaLnBrk="1" hangingPunct="1">
              <a:spcBef>
                <a:spcPts val="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14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話して気持ちを聴き、診察の同意を得てから診察する</a:t>
            </a:r>
          </a:p>
          <a:p>
            <a:pPr marL="447675" indent="-447675" eaLnBrk="1" hangingPunct="1">
              <a:spcBef>
                <a:spcPts val="0"/>
              </a:spcBef>
              <a:buFontTx/>
              <a:buNone/>
            </a:pPr>
            <a:endParaRPr lang="ja-JP" altLang="en-US" sz="2800" b="1" dirty="0">
              <a:solidFill>
                <a:srgbClr val="609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eaLnBrk="1" hangingPunct="1">
              <a:spcBef>
                <a:spcPts val="0"/>
              </a:spcBef>
              <a:buFontTx/>
              <a:buNone/>
            </a:pPr>
            <a:endParaRPr lang="ja-JP" altLang="en-US" sz="1000" b="1" dirty="0">
              <a:solidFill>
                <a:srgbClr val="609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eaLnBrk="1" hangingPunct="1">
              <a:spcBef>
                <a:spcPts val="1800"/>
              </a:spcBef>
              <a:buClr>
                <a:srgbClr val="FF6699"/>
              </a:buClr>
              <a:buFont typeface="Wingdings" pitchFamily="2" charset="2"/>
              <a:buNone/>
            </a:pP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latin typeface="BIZ UDPゴシック" panose="020B0400000000000000" pitchFamily="50" charset="-128"/>
                <a:ea typeface="BIZ UDPゴシック" panose="020B0400000000000000" pitchFamily="50" charset="-128"/>
                <a:cs typeface="Meiryo UI" pitchFamily="50" charset="-128"/>
              </a:rPr>
              <a:t>かかりつけ医が本人の様子で気づいた場合</a:t>
            </a:r>
          </a:p>
          <a:p>
            <a:pPr marL="715963" indent="-715963" eaLnBrk="1" hangingPunct="1">
              <a:spcBef>
                <a:spcPts val="30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en-US" altLang="ja-JP"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家族などから情報を集めて、本人の了解を得た上で</a:t>
            </a:r>
            <a:endParaRPr lang="en-US" altLang="ja-JP" sz="2000" b="1" dirty="0">
              <a:solidFill>
                <a:srgbClr val="5F5F5F"/>
              </a:solidFill>
              <a:latin typeface="BIZ UDPゴシック" panose="020B0400000000000000" pitchFamily="50" charset="-128"/>
              <a:ea typeface="BIZ UDPゴシック" panose="020B0400000000000000" pitchFamily="50" charset="-128"/>
              <a:cs typeface="Meiryo UI" pitchFamily="50" charset="-128"/>
            </a:endParaRPr>
          </a:p>
          <a:p>
            <a:pPr marL="715963" indent="-715963" eaLnBrk="1" hangingPunct="1">
              <a:spcBef>
                <a:spcPts val="0"/>
              </a:spcBef>
              <a:buFontTx/>
              <a:buNone/>
            </a:pPr>
            <a:r>
              <a:rPr lang="ja-JP" altLang="en-US" sz="20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精査するか、専門医に紹介する</a:t>
            </a:r>
          </a:p>
        </p:txBody>
      </p:sp>
      <p:sp>
        <p:nvSpPr>
          <p:cNvPr id="102404" name="Text Box 5"/>
          <p:cNvSpPr txBox="1">
            <a:spLocks noChangeArrowheads="1"/>
          </p:cNvSpPr>
          <p:nvPr/>
        </p:nvSpPr>
        <p:spPr bwMode="auto">
          <a:xfrm>
            <a:off x="864931" y="1014042"/>
            <a:ext cx="2012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r>
              <a:rPr kumimoji="0"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kumimoji="0"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初診時</a:t>
            </a:r>
            <a:r>
              <a:rPr kumimoji="0"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p>
        </p:txBody>
      </p:sp>
      <p:sp>
        <p:nvSpPr>
          <p:cNvPr id="102405" name="Text Box 6"/>
          <p:cNvSpPr txBox="1">
            <a:spLocks noChangeArrowheads="1"/>
          </p:cNvSpPr>
          <p:nvPr/>
        </p:nvSpPr>
        <p:spPr bwMode="auto">
          <a:xfrm>
            <a:off x="845881" y="4711533"/>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r>
              <a:rPr kumimoji="0"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kumimoji="0"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通院中</a:t>
            </a:r>
            <a:r>
              <a:rPr kumimoji="0"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p>
        </p:txBody>
      </p:sp>
      <p:sp>
        <p:nvSpPr>
          <p:cNvPr id="9" name="正方形/長方形 8">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402" name="Rectangle 2"/>
          <p:cNvSpPr>
            <a:spLocks noGrp="1" noChangeArrowheads="1"/>
          </p:cNvSpPr>
          <p:nvPr>
            <p:ph type="ctrTitle" idx="4294967295"/>
          </p:nvPr>
        </p:nvSpPr>
        <p:spPr>
          <a:xfrm>
            <a:off x="2746034" y="42863"/>
            <a:ext cx="3651931" cy="625475"/>
          </a:xfrm>
        </p:spPr>
        <p:txBody>
          <a:bodyPr wrap="none"/>
          <a:lstStyle/>
          <a:p>
            <a:pP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外来時の対応</a:t>
            </a:r>
          </a:p>
        </p:txBody>
      </p:sp>
      <p:sp>
        <p:nvSpPr>
          <p:cNvPr id="7" name="テキスト ボックス 6">
            <a:extLst>
              <a:ext uri="{FF2B5EF4-FFF2-40B4-BE49-F238E27FC236}">
                <a16:creationId xmlns:a16="http://schemas.microsoft.com/office/drawing/2014/main" id="{7D8B5EAB-D574-4DF2-A8FE-C7DCFE28274A}"/>
              </a:ext>
            </a:extLst>
          </p:cNvPr>
          <p:cNvSpPr txBox="1"/>
          <p:nvPr/>
        </p:nvSpPr>
        <p:spPr>
          <a:xfrm>
            <a:off x="0" y="713570"/>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3〕</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64146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Text Box 4"/>
          <p:cNvSpPr txBox="1">
            <a:spLocks noChangeArrowheads="1"/>
          </p:cNvSpPr>
          <p:nvPr/>
        </p:nvSpPr>
        <p:spPr bwMode="auto">
          <a:xfrm>
            <a:off x="877089" y="1203029"/>
            <a:ext cx="7524458" cy="4792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457200" indent="-457200" eaLnBrk="1" hangingPunct="1">
              <a:spcBef>
                <a:spcPts val="1200"/>
              </a:spcBef>
              <a:buClr>
                <a:schemeClr val="tx1"/>
              </a:buClr>
              <a:buFont typeface="+mj-lt"/>
              <a:buAutoNum type="arabicPeriod"/>
            </a:pPr>
            <a:r>
              <a:rPr lang="ja-JP" altLang="ja-JP" sz="2400" b="1" dirty="0">
                <a:latin typeface="BIZ UDPゴシック" panose="020B0400000000000000" pitchFamily="50" charset="-128"/>
                <a:ea typeface="BIZ UDPゴシック" panose="020B0400000000000000" pitchFamily="50" charset="-128"/>
                <a:cs typeface="Meiryo UI" pitchFamily="50" charset="-128"/>
              </a:rPr>
              <a:t>本人と家族（</a:t>
            </a:r>
            <a:r>
              <a:rPr lang="ja-JP" altLang="en-US" sz="2400" b="1" dirty="0">
                <a:latin typeface="BIZ UDPゴシック" panose="020B0400000000000000" pitchFamily="50" charset="-128"/>
                <a:ea typeface="BIZ UDPゴシック" panose="020B0400000000000000" pitchFamily="50" charset="-128"/>
                <a:cs typeface="Meiryo UI" pitchFamily="50" charset="-128"/>
              </a:rPr>
              <a:t>また</a:t>
            </a:r>
            <a:r>
              <a:rPr lang="ja-JP" altLang="ja-JP" sz="2400" b="1" dirty="0">
                <a:latin typeface="BIZ UDPゴシック" panose="020B0400000000000000" pitchFamily="50" charset="-128"/>
                <a:ea typeface="BIZ UDPゴシック" panose="020B0400000000000000" pitchFamily="50" charset="-128"/>
                <a:cs typeface="Meiryo UI" pitchFamily="50" charset="-128"/>
              </a:rPr>
              <a:t>は付添人）</a:t>
            </a:r>
            <a:r>
              <a:rPr lang="ja-JP"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それぞれから</a:t>
            </a:r>
            <a:r>
              <a:rPr lang="ja-JP" altLang="ja-JP" sz="2400" b="1" dirty="0">
                <a:latin typeface="BIZ UDPゴシック" panose="020B0400000000000000" pitchFamily="50" charset="-128"/>
                <a:ea typeface="BIZ UDPゴシック" panose="020B0400000000000000" pitchFamily="50" charset="-128"/>
                <a:cs typeface="Meiryo UI" pitchFamily="50" charset="-128"/>
              </a:rPr>
              <a:t>聴取する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457200" indent="-457200" eaLnBrk="1" hangingPunct="1">
              <a:spcBef>
                <a:spcPts val="1200"/>
              </a:spcBef>
              <a:buClr>
                <a:schemeClr val="tx1"/>
              </a:buClr>
              <a:buFont typeface="+mj-lt"/>
              <a:buAutoNum type="arabicPeriod"/>
            </a:pPr>
            <a:r>
              <a:rPr lang="ja-JP" altLang="ja-JP" sz="2400" b="1" dirty="0">
                <a:latin typeface="BIZ UDPゴシック" panose="020B0400000000000000" pitchFamily="50" charset="-128"/>
                <a:ea typeface="BIZ UDPゴシック" panose="020B0400000000000000" pitchFamily="50" charset="-128"/>
                <a:cs typeface="Meiryo UI" pitchFamily="50" charset="-128"/>
              </a:rPr>
              <a:t>本人の</a:t>
            </a:r>
            <a:r>
              <a:rPr lang="ja-JP" altLang="en-US" sz="2400" b="1" dirty="0">
                <a:latin typeface="BIZ UDPゴシック" panose="020B0400000000000000" pitchFamily="50" charset="-128"/>
                <a:ea typeface="BIZ UDPゴシック" panose="020B0400000000000000" pitchFamily="50" charset="-128"/>
                <a:cs typeface="Meiryo UI" pitchFamily="50" charset="-128"/>
              </a:rPr>
              <a:t>身体的および精神的な</a:t>
            </a:r>
            <a:r>
              <a:rPr lang="ja-JP"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訴えに耳を傾ける</a:t>
            </a:r>
            <a:endParaRPr lang="en-US"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endParaRPr>
          </a:p>
          <a:p>
            <a:pPr marL="457200" indent="-457200" eaLnBrk="1" hangingPunct="1">
              <a:spcBef>
                <a:spcPts val="1200"/>
              </a:spcBef>
              <a:buClr>
                <a:schemeClr val="tx1"/>
              </a:buClr>
              <a:buFont typeface="+mj-lt"/>
              <a:buAutoNum type="arabicPeriod"/>
            </a:pPr>
            <a:r>
              <a:rPr lang="ja-JP" altLang="ja-JP" sz="2400" b="1" dirty="0">
                <a:latin typeface="BIZ UDPゴシック" panose="020B0400000000000000" pitchFamily="50" charset="-128"/>
                <a:ea typeface="BIZ UDPゴシック" panose="020B0400000000000000" pitchFamily="50" charset="-128"/>
                <a:cs typeface="Meiryo UI" pitchFamily="50" charset="-128"/>
              </a:rPr>
              <a:t>認知機能の評価</a:t>
            </a:r>
            <a:r>
              <a:rPr lang="ja-JP" altLang="en-US" sz="2400" b="1" dirty="0">
                <a:latin typeface="BIZ UDPゴシック" panose="020B0400000000000000" pitchFamily="50" charset="-128"/>
                <a:ea typeface="BIZ UDPゴシック" panose="020B0400000000000000" pitchFamily="50" charset="-128"/>
                <a:cs typeface="Meiryo UI" pitchFamily="50" charset="-128"/>
              </a:rPr>
              <a:t>をする際に、</a:t>
            </a:r>
            <a:r>
              <a:rPr lang="ja-JP" altLang="en-US"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自尊心を傷つけない</a:t>
            </a:r>
            <a:r>
              <a:rPr lang="ja-JP" altLang="en-US" sz="2400" b="1" dirty="0">
                <a:latin typeface="BIZ UDPゴシック" panose="020B0400000000000000" pitchFamily="50" charset="-128"/>
                <a:ea typeface="BIZ UDPゴシック" panose="020B0400000000000000" pitchFamily="50" charset="-128"/>
                <a:cs typeface="Meiryo UI" pitchFamily="50" charset="-128"/>
              </a:rPr>
              <a:t>ように配慮する</a:t>
            </a:r>
            <a:endParaRPr lang="ja-JP" altLang="en-US" sz="1050" b="1" dirty="0">
              <a:latin typeface="BIZ UDPゴシック" panose="020B0400000000000000" pitchFamily="50" charset="-128"/>
              <a:ea typeface="BIZ UDPゴシック" panose="020B0400000000000000" pitchFamily="50" charset="-128"/>
              <a:cs typeface="Meiryo UI" pitchFamily="50" charset="-128"/>
            </a:endParaRPr>
          </a:p>
          <a:p>
            <a:pPr marL="457200" indent="-457200" eaLnBrk="1" hangingPunct="1">
              <a:spcBef>
                <a:spcPts val="1200"/>
              </a:spcBef>
              <a:buClr>
                <a:schemeClr val="tx1"/>
              </a:buClr>
              <a:buFont typeface="+mj-lt"/>
              <a:buAutoNum type="arabicPeriod"/>
            </a:pPr>
            <a:r>
              <a:rPr lang="ja-JP" altLang="ja-JP" sz="2400" b="1" dirty="0">
                <a:latin typeface="BIZ UDPゴシック" panose="020B0400000000000000" pitchFamily="50" charset="-128"/>
                <a:ea typeface="BIZ UDPゴシック" panose="020B0400000000000000" pitchFamily="50" charset="-128"/>
                <a:cs typeface="Meiryo UI" pitchFamily="50" charset="-128"/>
              </a:rPr>
              <a:t>身体合併症</a:t>
            </a:r>
            <a:r>
              <a:rPr lang="ja-JP" altLang="en-US" sz="2400" b="1" dirty="0">
                <a:latin typeface="BIZ UDPゴシック" panose="020B0400000000000000" pitchFamily="50" charset="-128"/>
                <a:ea typeface="BIZ UDPゴシック" panose="020B0400000000000000" pitchFamily="50" charset="-128"/>
                <a:cs typeface="Meiryo UI" pitchFamily="50" charset="-128"/>
              </a:rPr>
              <a:t>に関する問診には、各人の</a:t>
            </a:r>
            <a:r>
              <a:rPr lang="ja-JP"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認知機能障害の特徴を考慮</a:t>
            </a:r>
            <a:r>
              <a:rPr lang="ja-JP" altLang="en-US" sz="2400" b="1" dirty="0">
                <a:latin typeface="BIZ UDPゴシック" panose="020B0400000000000000" pitchFamily="50" charset="-128"/>
                <a:ea typeface="BIZ UDPゴシック" panose="020B0400000000000000" pitchFamily="50" charset="-128"/>
                <a:cs typeface="Meiryo UI" pitchFamily="50" charset="-128"/>
              </a:rPr>
              <a:t>する</a:t>
            </a:r>
            <a:endParaRPr lang="ja-JP" altLang="en-US" sz="1050" b="1" dirty="0">
              <a:latin typeface="BIZ UDPゴシック" panose="020B0400000000000000" pitchFamily="50" charset="-128"/>
              <a:ea typeface="BIZ UDPゴシック" panose="020B0400000000000000" pitchFamily="50" charset="-128"/>
              <a:cs typeface="Meiryo UI" pitchFamily="50" charset="-128"/>
            </a:endParaRPr>
          </a:p>
          <a:p>
            <a:pPr marL="457200" indent="-457200" eaLnBrk="1" hangingPunct="1">
              <a:spcBef>
                <a:spcPts val="1200"/>
              </a:spcBef>
              <a:buClr>
                <a:schemeClr val="tx1"/>
              </a:buClr>
              <a:buFont typeface="+mj-lt"/>
              <a:buAutoNum type="arabicPeriod"/>
            </a:pPr>
            <a:r>
              <a:rPr lang="ja-JP" altLang="en-US" sz="2400" b="1" dirty="0">
                <a:latin typeface="BIZ UDPゴシック" panose="020B0400000000000000" pitchFamily="50" charset="-128"/>
                <a:ea typeface="BIZ UDPゴシック" panose="020B0400000000000000" pitchFamily="50" charset="-128"/>
                <a:cs typeface="Meiryo UI" pitchFamily="50" charset="-128"/>
              </a:rPr>
              <a:t>本人や</a:t>
            </a:r>
            <a:r>
              <a:rPr lang="ja-JP" altLang="ja-JP" sz="2400" b="1" dirty="0">
                <a:latin typeface="BIZ UDPゴシック" panose="020B0400000000000000" pitchFamily="50" charset="-128"/>
                <a:ea typeface="BIZ UDPゴシック" panose="020B0400000000000000" pitchFamily="50" charset="-128"/>
                <a:cs typeface="Meiryo UI" pitchFamily="50" charset="-128"/>
              </a:rPr>
              <a:t>家族の</a:t>
            </a:r>
            <a:r>
              <a:rPr lang="ja-JP"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｢生活障害｣にも焦</a:t>
            </a:r>
            <a:r>
              <a:rPr lang="ja-JP" altLang="ja-JP"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点</a:t>
            </a:r>
            <a:r>
              <a:rPr lang="ja-JP" altLang="ja-JP" sz="2400" b="1" dirty="0">
                <a:latin typeface="BIZ UDPゴシック" panose="020B0400000000000000" pitchFamily="50" charset="-128"/>
                <a:ea typeface="BIZ UDPゴシック" panose="020B0400000000000000" pitchFamily="50" charset="-128"/>
                <a:cs typeface="Meiryo UI" pitchFamily="50" charset="-128"/>
              </a:rPr>
              <a:t>をあて情報を収集する</a:t>
            </a:r>
            <a:endParaRPr lang="ja-JP" altLang="en-US" sz="1050" b="1" dirty="0">
              <a:latin typeface="BIZ UDPゴシック" panose="020B0400000000000000" pitchFamily="50" charset="-128"/>
              <a:ea typeface="BIZ UDPゴシック" panose="020B0400000000000000" pitchFamily="50" charset="-128"/>
              <a:cs typeface="Meiryo UI" pitchFamily="50" charset="-128"/>
            </a:endParaRPr>
          </a:p>
          <a:p>
            <a:pPr marL="457200" indent="-457200" eaLnBrk="1" hangingPunct="1">
              <a:spcBef>
                <a:spcPts val="1200"/>
              </a:spcBef>
              <a:buClr>
                <a:schemeClr val="tx1"/>
              </a:buClr>
              <a:buFont typeface="+mj-lt"/>
              <a:buAutoNum type="arabicPeriod"/>
            </a:pPr>
            <a:r>
              <a:rPr lang="ja-JP" altLang="ja-JP" sz="2400" b="1" dirty="0">
                <a:solidFill>
                  <a:srgbClr val="708339"/>
                </a:solidFill>
                <a:latin typeface="BIZ UDPゴシック" panose="020B0400000000000000" pitchFamily="50" charset="-128"/>
                <a:ea typeface="BIZ UDPゴシック" panose="020B0400000000000000" pitchFamily="50" charset="-128"/>
                <a:cs typeface="Meiryo UI" pitchFamily="50" charset="-128"/>
              </a:rPr>
              <a:t>ケアマネジャーや訪問看護師</a:t>
            </a:r>
            <a:r>
              <a:rPr lang="ja-JP" altLang="ja-JP" sz="2400" b="1" dirty="0">
                <a:latin typeface="BIZ UDPゴシック" panose="020B0400000000000000" pitchFamily="50" charset="-128"/>
                <a:ea typeface="BIZ UDPゴシック" panose="020B0400000000000000" pitchFamily="50" charset="-128"/>
                <a:cs typeface="Meiryo UI" pitchFamily="50" charset="-128"/>
              </a:rPr>
              <a:t>など</a:t>
            </a:r>
            <a:r>
              <a:rPr lang="ja-JP" altLang="en-US" sz="2400" b="1" dirty="0">
                <a:latin typeface="BIZ UDPゴシック" panose="020B0400000000000000" pitchFamily="50" charset="-128"/>
                <a:ea typeface="BIZ UDPゴシック" panose="020B0400000000000000" pitchFamily="50" charset="-128"/>
                <a:cs typeface="Meiryo UI" pitchFamily="50" charset="-128"/>
              </a:rPr>
              <a:t>の関係者</a:t>
            </a:r>
            <a:r>
              <a:rPr lang="ja-JP" altLang="ja-JP" sz="2400" b="1" dirty="0">
                <a:latin typeface="BIZ UDPゴシック" panose="020B0400000000000000" pitchFamily="50" charset="-128"/>
                <a:ea typeface="BIZ UDPゴシック" panose="020B0400000000000000" pitchFamily="50" charset="-128"/>
                <a:cs typeface="Meiryo UI" pitchFamily="50" charset="-128"/>
              </a:rPr>
              <a:t>からも情報を収集する</a:t>
            </a:r>
            <a:r>
              <a:rPr lang="ja-JP" altLang="en-US" sz="2400" b="1" dirty="0">
                <a:latin typeface="BIZ UDPゴシック" panose="020B0400000000000000" pitchFamily="50" charset="-128"/>
                <a:ea typeface="BIZ UDPゴシック" panose="020B0400000000000000" pitchFamily="50" charset="-128"/>
                <a:cs typeface="Meiryo UI" pitchFamily="50" charset="-128"/>
              </a:rPr>
              <a:t> （介護保険利用時）</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457200" indent="-457200" eaLnBrk="1" hangingPunct="1">
              <a:spcBef>
                <a:spcPts val="1200"/>
              </a:spcBef>
              <a:buClr>
                <a:schemeClr val="tx1"/>
              </a:buClr>
              <a:buFont typeface="+mj-lt"/>
              <a:buAutoNum type="arabicPeriod"/>
            </a:pPr>
            <a:r>
              <a:rPr lang="ja-JP" altLang="en-US" sz="2400" b="1" dirty="0">
                <a:solidFill>
                  <a:srgbClr val="609000"/>
                </a:solidFill>
                <a:latin typeface="BIZ UDPゴシック" panose="020B0400000000000000" pitchFamily="50" charset="-128"/>
                <a:ea typeface="BIZ UDPゴシック" panose="020B0400000000000000" pitchFamily="50" charset="-128"/>
                <a:cs typeface="Meiryo UI" pitchFamily="50" charset="-128"/>
              </a:rPr>
              <a:t>服薬内容や服薬状況</a:t>
            </a:r>
            <a:r>
              <a:rPr lang="ja-JP" altLang="en-US" sz="2400" b="1" dirty="0">
                <a:latin typeface="BIZ UDPゴシック" panose="020B0400000000000000" pitchFamily="50" charset="-128"/>
                <a:ea typeface="BIZ UDPゴシック" panose="020B0400000000000000" pitchFamily="50" charset="-128"/>
                <a:cs typeface="Meiryo UI" pitchFamily="50" charset="-128"/>
              </a:rPr>
              <a:t>について情報を収集する</a:t>
            </a:r>
          </a:p>
        </p:txBody>
      </p:sp>
      <p:sp>
        <p:nvSpPr>
          <p:cNvPr id="7" name="正方形/長方形 6">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450" name="Rectangle 2"/>
          <p:cNvSpPr>
            <a:spLocks noChangeArrowheads="1"/>
          </p:cNvSpPr>
          <p:nvPr/>
        </p:nvSpPr>
        <p:spPr bwMode="auto">
          <a:xfrm>
            <a:off x="1421606" y="68429"/>
            <a:ext cx="6300788" cy="579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165" tIns="50083" rIns="100165" bIns="50083" anchor="ctr" anchorCtr="1"/>
          <a:lstStyle/>
          <a:p>
            <a:pPr algn="ctr"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認知症の問診時の留意点</a:t>
            </a: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4〕</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58858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Text Box 6"/>
          <p:cNvSpPr txBox="1">
            <a:spLocks noChangeArrowheads="1"/>
          </p:cNvSpPr>
          <p:nvPr/>
        </p:nvSpPr>
        <p:spPr bwMode="auto">
          <a:xfrm>
            <a:off x="1700123" y="999035"/>
            <a:ext cx="6177860" cy="464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最近の記憶</a:t>
            </a:r>
          </a:p>
          <a:p>
            <a:pPr eaLnBrk="1" hangingPunct="1">
              <a:lnSpc>
                <a:spcPct val="110000"/>
              </a:lnSpc>
              <a:spcBef>
                <a:spcPts val="600"/>
              </a:spcBef>
            </a:pP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 食事の内容</a:t>
            </a:r>
          </a:p>
          <a:p>
            <a:pPr eaLnBrk="1" hangingPunct="1">
              <a:lnSpc>
                <a:spcPct val="110000"/>
              </a:lnSpc>
              <a:spcBef>
                <a:spcPts val="600"/>
              </a:spcBef>
            </a:pP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 受診の交通手段、目的</a:t>
            </a:r>
          </a:p>
          <a:p>
            <a:pPr eaLnBrk="1" hangingPunct="1">
              <a:lnSpc>
                <a:spcPct val="110000"/>
              </a:lnSpc>
              <a:spcBef>
                <a:spcPts val="600"/>
              </a:spcBef>
            </a:pP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 家族との外出</a:t>
            </a:r>
            <a:endParaRPr lang="en-US" altLang="ja-JP"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endParaRPr>
          </a:p>
          <a:p>
            <a:pPr eaLnBrk="1" hangingPunct="1">
              <a:lnSpc>
                <a:spcPct val="110000"/>
              </a:lnSpc>
              <a:spcBef>
                <a:spcPts val="600"/>
              </a:spcBef>
            </a:pP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 気になったニュースや出来事　など</a:t>
            </a:r>
          </a:p>
          <a:p>
            <a:pPr eaLnBrk="1" hangingPunct="1"/>
            <a:endParaRPr lang="ja-JP" altLang="en-US" sz="1000" b="1" dirty="0">
              <a:solidFill>
                <a:srgbClr val="5F5F5F"/>
              </a:solidFill>
              <a:latin typeface="BIZ UDPゴシック" panose="020B0400000000000000" pitchFamily="50" charset="-128"/>
              <a:ea typeface="BIZ UDPゴシック" panose="020B0400000000000000" pitchFamily="50" charset="-128"/>
              <a:cs typeface="Meiryo UI" pitchFamily="50" charset="-128"/>
            </a:endParaRPr>
          </a:p>
          <a:p>
            <a:pPr eaLnBrk="1" hangingPunct="1"/>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昔の記憶</a:t>
            </a:r>
          </a:p>
          <a:p>
            <a:pPr eaLnBrk="1" hangingPunct="1">
              <a:lnSpc>
                <a:spcPct val="110000"/>
              </a:lnSpc>
              <a:spcBef>
                <a:spcPts val="600"/>
              </a:spcBef>
            </a:pPr>
            <a:r>
              <a:rPr lang="ja-JP" altLang="en-US" sz="22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生年月日</a:t>
            </a:r>
          </a:p>
          <a:p>
            <a:pPr eaLnBrk="1" hangingPunct="1">
              <a:lnSpc>
                <a:spcPct val="110000"/>
              </a:lnSpc>
              <a:spcBef>
                <a:spcPts val="600"/>
              </a:spcBef>
            </a:pP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 出生地</a:t>
            </a:r>
          </a:p>
          <a:p>
            <a:pPr eaLnBrk="1" hangingPunct="1">
              <a:lnSpc>
                <a:spcPct val="110000"/>
              </a:lnSpc>
              <a:spcBef>
                <a:spcPts val="600"/>
              </a:spcBef>
            </a:pP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 学校時代の話</a:t>
            </a:r>
            <a:endParaRPr lang="en-US" altLang="ja-JP"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endParaRPr>
          </a:p>
          <a:p>
            <a:pPr eaLnBrk="1" hangingPunct="1">
              <a:lnSpc>
                <a:spcPct val="110000"/>
              </a:lnSpc>
              <a:spcBef>
                <a:spcPts val="600"/>
              </a:spcBef>
            </a:pPr>
            <a:r>
              <a:rPr lang="ja-JP" altLang="en-US" sz="22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 過去の仕事や社会的な役割　など</a:t>
            </a:r>
          </a:p>
        </p:txBody>
      </p:sp>
      <p:sp>
        <p:nvSpPr>
          <p:cNvPr id="7" name="正方形/長方形 6">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018" name="Rectangle 4"/>
          <p:cNvSpPr>
            <a:spLocks noChangeArrowheads="1"/>
          </p:cNvSpPr>
          <p:nvPr/>
        </p:nvSpPr>
        <p:spPr bwMode="auto">
          <a:xfrm>
            <a:off x="1925188" y="70884"/>
            <a:ext cx="54086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5" rIns="91428" bIns="45715" anchor="ctr"/>
          <a:lstStyle/>
          <a:p>
            <a:pPr algn="ctr" defTabSz="1001713"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記憶障害のアセスメント</a:t>
            </a:r>
          </a:p>
        </p:txBody>
      </p:sp>
      <p:sp>
        <p:nvSpPr>
          <p:cNvPr id="6" name="テキスト ボックス 5">
            <a:extLst>
              <a:ext uri="{FF2B5EF4-FFF2-40B4-BE49-F238E27FC236}">
                <a16:creationId xmlns:a16="http://schemas.microsoft.com/office/drawing/2014/main" id="{27CA0CB8-2AC6-4362-8648-16770F841B1F}"/>
              </a:ext>
            </a:extLst>
          </p:cNvPr>
          <p:cNvSpPr txBox="1"/>
          <p:nvPr/>
        </p:nvSpPr>
        <p:spPr>
          <a:xfrm>
            <a:off x="713013" y="5744788"/>
            <a:ext cx="7717973" cy="646331"/>
          </a:xfrm>
          <a:prstGeom prst="rect">
            <a:avLst/>
          </a:prstGeom>
          <a:noFill/>
          <a:ln w="25400">
            <a:noFill/>
          </a:ln>
        </p:spPr>
        <p:txBody>
          <a:bodyPr wrap="square">
            <a:spAutoFit/>
          </a:bodyPr>
          <a:lstStyle/>
          <a:p>
            <a:pPr marL="268288" indent="-268288" eaLnBrk="1" hangingPunct="1"/>
            <a:r>
              <a:rPr lang="en-US" altLang="ja-JP" sz="1800" b="1" dirty="0">
                <a:latin typeface="BIZ UDPゴシック" panose="020B0400000000000000" pitchFamily="50" charset="-128"/>
                <a:ea typeface="BIZ UDPゴシック" panose="020B0400000000000000" pitchFamily="50" charset="-128"/>
                <a:cs typeface="Meiryo UI" pitchFamily="50" charset="-128"/>
              </a:rPr>
              <a:t>※</a:t>
            </a:r>
            <a:r>
              <a:rPr lang="ja-JP" altLang="en-US" sz="1800" b="1" dirty="0">
                <a:latin typeface="BIZ UDPゴシック" panose="020B0400000000000000" pitchFamily="50" charset="-128"/>
                <a:ea typeface="BIZ UDPゴシック" panose="020B0400000000000000" pitchFamily="50" charset="-128"/>
                <a:cs typeface="Meiryo UI" pitchFamily="50" charset="-128"/>
              </a:rPr>
              <a:t> 内容によっては、予め介護者から問診票などで情報を得てから、本人と面接する。可能であれば認知症のスクリーニング検査の実施を検討する。</a:t>
            </a:r>
          </a:p>
        </p:txBody>
      </p:sp>
      <p:sp>
        <p:nvSpPr>
          <p:cNvPr id="8" name="テキスト ボックス 7">
            <a:extLst>
              <a:ext uri="{FF2B5EF4-FFF2-40B4-BE49-F238E27FC236}">
                <a16:creationId xmlns:a16="http://schemas.microsoft.com/office/drawing/2014/main" id="{7D8B5EAB-D574-4DF2-A8FE-C7DCFE28274A}"/>
              </a:ext>
            </a:extLst>
          </p:cNvPr>
          <p:cNvSpPr txBox="1"/>
          <p:nvPr/>
        </p:nvSpPr>
        <p:spPr>
          <a:xfrm>
            <a:off x="0" y="713570"/>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5〕</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90701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Text Box 6"/>
          <p:cNvSpPr txBox="1">
            <a:spLocks noChangeArrowheads="1"/>
          </p:cNvSpPr>
          <p:nvPr/>
        </p:nvSpPr>
        <p:spPr bwMode="auto">
          <a:xfrm>
            <a:off x="1589139" y="1596759"/>
            <a:ext cx="7257018" cy="326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ts val="1200"/>
              </a:spcBef>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今日の年月日、曜日</a:t>
            </a:r>
            <a:endParaRPr lang="en-US" altLang="ja-JP" sz="2600" b="1" dirty="0">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1200"/>
              </a:spcBef>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今の時間、午前・午後</a:t>
            </a:r>
          </a:p>
          <a:p>
            <a:pPr marL="0" marR="0" lvl="0" indent="0" algn="l" defTabSz="914400" rtl="0" eaLnBrk="1" fontAlgn="base" latinLnBrk="0" hangingPunct="1">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708339"/>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609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rPr>
              <a:t>今の季節</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p>
          <a:p>
            <a:pPr eaLnBrk="1" hangingPunct="1">
              <a:spcBef>
                <a:spcPts val="1200"/>
              </a:spcBef>
            </a:pPr>
            <a:r>
              <a:rPr lang="ja-JP" altLang="en-US"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自宅の住所　　　　　　</a:t>
            </a:r>
          </a:p>
          <a:p>
            <a:pPr eaLnBrk="1" hangingPunct="1">
              <a:spcBef>
                <a:spcPts val="1200"/>
              </a:spcBef>
            </a:pP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今いる場所の認識 （病院名や建物の名前）</a:t>
            </a:r>
          </a:p>
          <a:p>
            <a:pPr eaLnBrk="1" hangingPunct="1">
              <a:spcBef>
                <a:spcPts val="1200"/>
              </a:spcBef>
            </a:pP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家族の認識 （同伴者の続柄や名前）</a:t>
            </a:r>
          </a:p>
        </p:txBody>
      </p:sp>
      <p:sp>
        <p:nvSpPr>
          <p:cNvPr id="8" name="正方形/長方形 7">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042" name="Rectangle 4"/>
          <p:cNvSpPr>
            <a:spLocks noChangeArrowheads="1"/>
          </p:cNvSpPr>
          <p:nvPr/>
        </p:nvSpPr>
        <p:spPr bwMode="auto">
          <a:xfrm>
            <a:off x="431800" y="70090"/>
            <a:ext cx="82804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5" rIns="91428" bIns="45715" anchor="ctr"/>
          <a:lstStyle/>
          <a:p>
            <a:pPr algn="ctr" defTabSz="1001713"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見当識障害のアセスメント</a:t>
            </a:r>
          </a:p>
        </p:txBody>
      </p:sp>
      <p:sp>
        <p:nvSpPr>
          <p:cNvPr id="6" name="テキスト ボックス 5">
            <a:extLst>
              <a:ext uri="{FF2B5EF4-FFF2-40B4-BE49-F238E27FC236}">
                <a16:creationId xmlns:a16="http://schemas.microsoft.com/office/drawing/2014/main" id="{F85734D1-0EF5-4A4B-8CF6-70828336DD28}"/>
              </a:ext>
            </a:extLst>
          </p:cNvPr>
          <p:cNvSpPr txBox="1"/>
          <p:nvPr/>
        </p:nvSpPr>
        <p:spPr>
          <a:xfrm>
            <a:off x="967696" y="5242232"/>
            <a:ext cx="7535641" cy="1000274"/>
          </a:xfrm>
          <a:prstGeom prst="rect">
            <a:avLst/>
          </a:prstGeom>
          <a:noFill/>
          <a:ln w="25400">
            <a:noFill/>
          </a:ln>
        </p:spPr>
        <p:txBody>
          <a:bodyPr wrap="square">
            <a:spAutoFit/>
          </a:bodyPr>
          <a:lstStyle/>
          <a:p>
            <a:pPr marL="268288" indent="-268288" eaLnBrk="1" hangingPunct="1"/>
            <a:r>
              <a:rPr lang="en-US" altLang="ja-JP" sz="1800" b="1" dirty="0">
                <a:latin typeface="BIZ UDPゴシック" panose="020B0400000000000000" pitchFamily="50" charset="-128"/>
                <a:ea typeface="BIZ UDPゴシック" panose="020B0400000000000000" pitchFamily="50" charset="-128"/>
                <a:cs typeface="Meiryo UI" pitchFamily="50" charset="-128"/>
              </a:rPr>
              <a:t>※</a:t>
            </a:r>
            <a:r>
              <a:rPr lang="ja-JP" altLang="en-US" sz="1800" b="1" dirty="0">
                <a:latin typeface="BIZ UDPゴシック" panose="020B0400000000000000" pitchFamily="50" charset="-128"/>
                <a:ea typeface="BIZ UDPゴシック" panose="020B0400000000000000" pitchFamily="50" charset="-128"/>
                <a:cs typeface="Meiryo UI" pitchFamily="50" charset="-128"/>
              </a:rPr>
              <a:t> 通常は質問式であり、質問内容や状況によっては、診察の会話の中でさりげなく確認することを考慮する。</a:t>
            </a:r>
            <a:endParaRPr lang="en-US" altLang="ja-JP" sz="1800" b="1" dirty="0">
              <a:latin typeface="BIZ UDPゴシック" panose="020B0400000000000000" pitchFamily="50" charset="-128"/>
              <a:ea typeface="BIZ UDPゴシック" panose="020B0400000000000000" pitchFamily="50" charset="-128"/>
              <a:cs typeface="Meiryo UI" pitchFamily="50" charset="-128"/>
            </a:endParaRPr>
          </a:p>
          <a:p>
            <a:pPr marL="268288" indent="-268288" eaLnBrk="1" hangingPunct="1">
              <a:spcBef>
                <a:spcPts val="600"/>
              </a:spcBef>
            </a:pPr>
            <a:r>
              <a:rPr lang="en-US" altLang="ja-JP" sz="1800" b="1" dirty="0">
                <a:latin typeface="BIZ UDPゴシック" panose="020B0400000000000000" pitchFamily="50" charset="-128"/>
                <a:ea typeface="BIZ UDPゴシック" panose="020B0400000000000000" pitchFamily="50" charset="-128"/>
                <a:cs typeface="Meiryo UI" pitchFamily="50" charset="-128"/>
              </a:rPr>
              <a:t>※</a:t>
            </a:r>
            <a:r>
              <a:rPr lang="ja-JP" altLang="en-US" sz="1800" b="1" dirty="0">
                <a:latin typeface="BIZ UDPゴシック" panose="020B0400000000000000" pitchFamily="50" charset="-128"/>
                <a:ea typeface="BIZ UDPゴシック" panose="020B0400000000000000" pitchFamily="50" charset="-128"/>
                <a:cs typeface="Meiryo UI" pitchFamily="50" charset="-128"/>
              </a:rPr>
              <a:t> 施行が可能であれば認知症のスクリーニング検査の実施を検討する。</a:t>
            </a:r>
          </a:p>
        </p:txBody>
      </p:sp>
      <p:sp>
        <p:nvSpPr>
          <p:cNvPr id="7" name="テキスト ボックス 6">
            <a:extLst>
              <a:ext uri="{FF2B5EF4-FFF2-40B4-BE49-F238E27FC236}">
                <a16:creationId xmlns:a16="http://schemas.microsoft.com/office/drawing/2014/main" id="{7D8B5EAB-D574-4DF2-A8FE-C7DCFE28274A}"/>
              </a:ext>
            </a:extLst>
          </p:cNvPr>
          <p:cNvSpPr txBox="1"/>
          <p:nvPr/>
        </p:nvSpPr>
        <p:spPr>
          <a:xfrm>
            <a:off x="0" y="713570"/>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6〕</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01693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Text Box 6"/>
          <p:cNvSpPr txBox="1">
            <a:spLocks noChangeArrowheads="1"/>
          </p:cNvSpPr>
          <p:nvPr/>
        </p:nvSpPr>
        <p:spPr bwMode="auto">
          <a:xfrm>
            <a:off x="1133176" y="1044561"/>
            <a:ext cx="7044005" cy="5359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lnSpc>
                <a:spcPct val="110000"/>
              </a:lnSpc>
              <a:spcBef>
                <a:spcPts val="300"/>
              </a:spcBef>
            </a:pPr>
            <a:r>
              <a:rPr lang="en-US" altLang="ja-JP" sz="2600" b="1" dirty="0">
                <a:solidFill>
                  <a:srgbClr val="708339"/>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家族からの情報</a:t>
            </a: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気候にあった服を着ているか</a:t>
            </a: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適切に着替えや入浴をしているか</a:t>
            </a: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料理の味付けや段取りはどうか</a:t>
            </a: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いつも同じ料理ばかりではないか</a:t>
            </a:r>
            <a:endParaRPr lang="en-US" altLang="ja-JP" sz="2300" b="1" dirty="0">
              <a:solidFill>
                <a:srgbClr val="5F5F5F"/>
              </a:solidFill>
              <a:latin typeface="BIZ UDPゴシック" panose="020B0400000000000000" pitchFamily="50" charset="-128"/>
              <a:ea typeface="BIZ UDPゴシック" panose="020B0400000000000000" pitchFamily="50" charset="-128"/>
              <a:cs typeface="Meiryo UI" pitchFamily="50" charset="-128"/>
            </a:endParaRP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買い物は適切に行えているか</a:t>
            </a:r>
            <a:endParaRPr lang="en-US" altLang="ja-JP" sz="2300" b="1" dirty="0">
              <a:solidFill>
                <a:srgbClr val="5F5F5F"/>
              </a:solidFill>
              <a:latin typeface="BIZ UDPゴシック" panose="020B0400000000000000" pitchFamily="50" charset="-128"/>
              <a:ea typeface="BIZ UDPゴシック" panose="020B0400000000000000" pitchFamily="50" charset="-128"/>
              <a:cs typeface="Meiryo UI" pitchFamily="50" charset="-128"/>
            </a:endParaRP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貴重品や金銭管理は行えているか　など</a:t>
            </a:r>
          </a:p>
          <a:p>
            <a:pPr eaLnBrk="1" hangingPunct="1">
              <a:lnSpc>
                <a:spcPct val="110000"/>
              </a:lnSpc>
              <a:spcBef>
                <a:spcPts val="300"/>
              </a:spcBef>
            </a:pPr>
            <a:endParaRPr lang="ja-JP" altLang="en-US" sz="900" b="1" dirty="0">
              <a:solidFill>
                <a:srgbClr val="5F5F5F"/>
              </a:solidFill>
              <a:latin typeface="BIZ UDPゴシック" panose="020B0400000000000000" pitchFamily="50" charset="-128"/>
              <a:ea typeface="BIZ UDPゴシック" panose="020B0400000000000000" pitchFamily="50" charset="-128"/>
              <a:cs typeface="Meiryo UI" pitchFamily="50" charset="-128"/>
            </a:endParaRPr>
          </a:p>
          <a:p>
            <a:pPr eaLnBrk="1" hangingPunct="1">
              <a:lnSpc>
                <a:spcPct val="110000"/>
              </a:lnSpc>
              <a:spcBef>
                <a:spcPts val="300"/>
              </a:spcBef>
            </a:pPr>
            <a:r>
              <a:rPr lang="ja-JP" altLang="en-US" sz="2600" b="1" dirty="0">
                <a:solidFill>
                  <a:srgbClr val="609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本人への質問</a:t>
            </a: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日常生活で以前と比べて困ることはないか</a:t>
            </a:r>
            <a:endParaRPr lang="en-US" altLang="ja-JP" sz="2300" b="1" dirty="0">
              <a:solidFill>
                <a:srgbClr val="5F5F5F"/>
              </a:solidFill>
              <a:latin typeface="BIZ UDPゴシック" panose="020B0400000000000000" pitchFamily="50" charset="-128"/>
              <a:ea typeface="BIZ UDPゴシック" panose="020B0400000000000000" pitchFamily="50" charset="-128"/>
              <a:cs typeface="Meiryo UI" pitchFamily="50" charset="-128"/>
            </a:endParaRP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火事に出会ったらどうするか</a:t>
            </a:r>
          </a:p>
          <a:p>
            <a:pPr eaLnBrk="1" hangingPunct="1">
              <a:lnSpc>
                <a:spcPct val="110000"/>
              </a:lnSpc>
              <a:spcBef>
                <a:spcPts val="30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 道で、宛名が書いてあり、切手は貼ってあり、</a:t>
            </a:r>
          </a:p>
          <a:p>
            <a:pPr eaLnBrk="1" hangingPunct="1">
              <a:lnSpc>
                <a:spcPts val="2400"/>
              </a:lnSpc>
              <a:spcBef>
                <a:spcPts val="0"/>
              </a:spcBef>
            </a:pP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23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封もしてある手紙を拾ったらどうするか　など</a:t>
            </a:r>
            <a:r>
              <a:rPr lang="ja-JP" altLang="en-US" sz="2300" b="1" dirty="0">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latin typeface="BIZ UDPゴシック" panose="020B0400000000000000" pitchFamily="50" charset="-128"/>
                <a:ea typeface="BIZ UDPゴシック" panose="020B0400000000000000" pitchFamily="50" charset="-128"/>
                <a:cs typeface="Meiryo UI" pitchFamily="50" charset="-128"/>
              </a:rPr>
              <a:t>　　　　　　　</a:t>
            </a:r>
          </a:p>
        </p:txBody>
      </p:sp>
      <p:sp>
        <p:nvSpPr>
          <p:cNvPr id="7" name="正方形/長方形 6">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066" name="Rectangle 4"/>
          <p:cNvSpPr>
            <a:spLocks noChangeArrowheads="1"/>
          </p:cNvSpPr>
          <p:nvPr/>
        </p:nvSpPr>
        <p:spPr bwMode="auto">
          <a:xfrm>
            <a:off x="768072" y="70091"/>
            <a:ext cx="760785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5" rIns="91428" bIns="45715" anchor="ctr"/>
          <a:lstStyle/>
          <a:p>
            <a:pPr algn="ctr" defTabSz="1001713" eaLnBrk="1" hangingPunct="1"/>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判断・実行機能障害のアセスメント</a:t>
            </a:r>
          </a:p>
        </p:txBody>
      </p:sp>
      <p:sp>
        <p:nvSpPr>
          <p:cNvPr id="5" name="テキスト ボックス 4">
            <a:extLst>
              <a:ext uri="{FF2B5EF4-FFF2-40B4-BE49-F238E27FC236}">
                <a16:creationId xmlns:a16="http://schemas.microsoft.com/office/drawing/2014/main" id="{7D8B5EAB-D574-4DF2-A8FE-C7DCFE28274A}"/>
              </a:ext>
            </a:extLst>
          </p:cNvPr>
          <p:cNvSpPr txBox="1"/>
          <p:nvPr/>
        </p:nvSpPr>
        <p:spPr>
          <a:xfrm>
            <a:off x="0" y="713570"/>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7〕</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94210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テキスト ボックス 5"/>
          <p:cNvSpPr txBox="1">
            <a:spLocks noChangeArrowheads="1"/>
          </p:cNvSpPr>
          <p:nvPr/>
        </p:nvSpPr>
        <p:spPr bwMode="auto">
          <a:xfrm>
            <a:off x="661737" y="4415345"/>
            <a:ext cx="8325851" cy="1914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200" b="1" dirty="0">
                <a:solidFill>
                  <a:schemeClr val="bg2"/>
                </a:solidFill>
                <a:latin typeface="BIZ UDPゴシック" panose="020B0400000000000000" pitchFamily="50" charset="-128"/>
                <a:ea typeface="BIZ UDPゴシック" panose="020B0400000000000000" pitchFamily="50" charset="-128"/>
                <a:cs typeface="Meiryo UI" pitchFamily="50" charset="-128"/>
              </a:rPr>
              <a:t>●</a:t>
            </a:r>
            <a:r>
              <a:rPr lang="en-US" altLang="ja-JP" sz="2000" b="1" dirty="0">
                <a:solidFill>
                  <a:schemeClr val="bg2"/>
                </a:solidFill>
                <a:latin typeface="BIZ UDPゴシック" panose="020B0400000000000000" pitchFamily="50" charset="-128"/>
                <a:ea typeface="BIZ UDPゴシック" panose="020B0400000000000000" pitchFamily="50" charset="-128"/>
                <a:cs typeface="Meiryo UI" pitchFamily="50" charset="-128"/>
              </a:rPr>
              <a:t>Physical Self-Maintenance Scale(PSMS)</a:t>
            </a:r>
          </a:p>
          <a:p>
            <a:pPr eaLnBrk="1" hangingPunct="1">
              <a:spcBef>
                <a:spcPct val="10000"/>
              </a:spcBef>
              <a:buFont typeface="Wingdings" pitchFamily="2" charset="2"/>
              <a:buNone/>
            </a:pPr>
            <a:r>
              <a:rPr lang="en-US" altLang="ja-JP" sz="2200" b="1" dirty="0">
                <a:solidFill>
                  <a:schemeClr val="bg2"/>
                </a:solidFill>
                <a:latin typeface="BIZ UDPゴシック" panose="020B0400000000000000" pitchFamily="50" charset="-128"/>
                <a:ea typeface="BIZ UDPゴシック" panose="020B0400000000000000" pitchFamily="50" charset="-128"/>
                <a:cs typeface="Meiryo UI" pitchFamily="50" charset="-128"/>
              </a:rPr>
              <a:t>●</a:t>
            </a:r>
            <a:r>
              <a:rPr lang="ja-JP" altLang="en-US" sz="2000" b="1" dirty="0">
                <a:solidFill>
                  <a:schemeClr val="bg2"/>
                </a:solidFill>
                <a:latin typeface="BIZ UDPゴシック" panose="020B0400000000000000" pitchFamily="50" charset="-128"/>
                <a:ea typeface="BIZ UDPゴシック" panose="020B0400000000000000" pitchFamily="50" charset="-128"/>
                <a:cs typeface="Meiryo UI" pitchFamily="50" charset="-128"/>
              </a:rPr>
              <a:t>Ｎ式老年者用日常生活動作能力評価尺度</a:t>
            </a:r>
            <a:endParaRPr lang="en-US" altLang="ja-JP" sz="2000" b="1" dirty="0">
              <a:solidFill>
                <a:schemeClr val="bg2"/>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ct val="10000"/>
              </a:spcBef>
              <a:buFont typeface="Wingdings" pitchFamily="2" charset="2"/>
              <a:buNone/>
            </a:pPr>
            <a:r>
              <a:rPr lang="en-US" altLang="ja-JP" sz="2200" b="1" dirty="0">
                <a:solidFill>
                  <a:schemeClr val="bg2"/>
                </a:solidFill>
                <a:latin typeface="BIZ UDPゴシック" panose="020B0400000000000000" pitchFamily="50" charset="-128"/>
                <a:ea typeface="BIZ UDPゴシック" panose="020B0400000000000000" pitchFamily="50" charset="-128"/>
                <a:cs typeface="Meiryo UI" pitchFamily="50" charset="-128"/>
              </a:rPr>
              <a:t>●</a:t>
            </a:r>
            <a:r>
              <a:rPr lang="ja-JP" altLang="en-US" sz="2000" b="1" dirty="0">
                <a:solidFill>
                  <a:schemeClr val="bg2"/>
                </a:solidFill>
                <a:latin typeface="BIZ UDPゴシック" panose="020B0400000000000000" pitchFamily="50" charset="-128"/>
                <a:ea typeface="BIZ UDPゴシック" panose="020B0400000000000000" pitchFamily="50" charset="-128"/>
                <a:cs typeface="Meiryo UI" pitchFamily="50" charset="-128"/>
              </a:rPr>
              <a:t>認知症のための障害評価尺度</a:t>
            </a:r>
            <a:r>
              <a:rPr lang="en-US" altLang="ja-JP" sz="2000" b="1" dirty="0">
                <a:solidFill>
                  <a:schemeClr val="bg2"/>
                </a:solidFill>
                <a:latin typeface="BIZ UDPゴシック" panose="020B0400000000000000" pitchFamily="50" charset="-128"/>
                <a:ea typeface="BIZ UDPゴシック" panose="020B0400000000000000" pitchFamily="50" charset="-128"/>
                <a:cs typeface="Meiryo UI" pitchFamily="50" charset="-128"/>
              </a:rPr>
              <a:t>(DAD)</a:t>
            </a:r>
          </a:p>
          <a:p>
            <a:pPr eaLnBrk="1" hangingPunct="1">
              <a:lnSpc>
                <a:spcPct val="90000"/>
              </a:lnSpc>
            </a:pPr>
            <a:r>
              <a:rPr lang="en-US" altLang="ja-JP" sz="2400" b="1" dirty="0">
                <a:solidFill>
                  <a:schemeClr val="bg2"/>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chemeClr val="bg2"/>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b="1" dirty="0">
                <a:solidFill>
                  <a:schemeClr val="bg2"/>
                </a:solidFill>
                <a:latin typeface="BIZ UDPゴシック" panose="020B0400000000000000" pitchFamily="50" charset="-128"/>
                <a:ea typeface="BIZ UDPゴシック" panose="020B0400000000000000" pitchFamily="50" charset="-128"/>
                <a:cs typeface="Meiryo UI" pitchFamily="50" charset="-128"/>
              </a:rPr>
              <a:t>                          </a:t>
            </a:r>
            <a:r>
              <a:rPr lang="en-US" altLang="ja-JP" sz="1800" b="1" dirty="0">
                <a:solidFill>
                  <a:schemeClr val="bg2"/>
                </a:solidFill>
                <a:latin typeface="BIZ UDPゴシック" panose="020B0400000000000000" pitchFamily="50" charset="-128"/>
                <a:ea typeface="BIZ UDPゴシック" panose="020B0400000000000000" pitchFamily="50" charset="-128"/>
                <a:cs typeface="Meiryo UI" pitchFamily="50" charset="-128"/>
              </a:rPr>
              <a:t>(Disability Assessment for Dementia)</a:t>
            </a:r>
            <a:endParaRPr lang="en-US" altLang="ja-JP" sz="1800" b="1" dirty="0">
              <a:latin typeface="BIZ UDPゴシック" panose="020B0400000000000000" pitchFamily="50" charset="-128"/>
              <a:ea typeface="BIZ UDPゴシック" panose="020B0400000000000000" pitchFamily="50" charset="-128"/>
              <a:cs typeface="Meiryo UI" pitchFamily="50" charset="-128"/>
            </a:endParaRPr>
          </a:p>
          <a:p>
            <a:pPr eaLnBrk="1" hangingPunct="1">
              <a:spcBef>
                <a:spcPct val="10000"/>
              </a:spcBef>
              <a:buFont typeface="Wingdings" pitchFamily="2" charset="2"/>
              <a:buNone/>
            </a:pPr>
            <a:r>
              <a:rPr lang="en-US" altLang="ja-JP" sz="2200" b="1" dirty="0">
                <a:solidFill>
                  <a:schemeClr val="bg2"/>
                </a:solidFill>
                <a:latin typeface="BIZ UDPゴシック" panose="020B0400000000000000" pitchFamily="50" charset="-128"/>
                <a:ea typeface="BIZ UDPゴシック" panose="020B0400000000000000" pitchFamily="50" charset="-128"/>
                <a:cs typeface="Meiryo UI" pitchFamily="50" charset="-128"/>
              </a:rPr>
              <a:t>●</a:t>
            </a:r>
            <a:r>
              <a:rPr lang="en-US" altLang="ja-JP" sz="2000" b="1" dirty="0">
                <a:solidFill>
                  <a:schemeClr val="bg2"/>
                </a:solidFill>
                <a:latin typeface="BIZ UDPゴシック" panose="020B0400000000000000" pitchFamily="50" charset="-128"/>
                <a:ea typeface="BIZ UDPゴシック" panose="020B0400000000000000" pitchFamily="50" charset="-128"/>
                <a:cs typeface="Meiryo UI" pitchFamily="50" charset="-128"/>
              </a:rPr>
              <a:t>ADCS-ADL</a:t>
            </a:r>
            <a:r>
              <a:rPr lang="ja-JP" altLang="en-US" sz="2400" b="1" dirty="0">
                <a:solidFill>
                  <a:schemeClr val="bg2"/>
                </a:solidFill>
                <a:latin typeface="BIZ UDPゴシック" panose="020B0400000000000000" pitchFamily="50" charset="-128"/>
                <a:ea typeface="BIZ UDPゴシック" panose="020B0400000000000000" pitchFamily="50" charset="-128"/>
                <a:cs typeface="Meiryo UI" pitchFamily="50" charset="-128"/>
              </a:rPr>
              <a:t> </a:t>
            </a:r>
            <a:r>
              <a:rPr lang="en-US" altLang="ja-JP" sz="1800" b="1" dirty="0">
                <a:solidFill>
                  <a:schemeClr val="bg2"/>
                </a:solidFill>
                <a:latin typeface="BIZ UDPゴシック" panose="020B0400000000000000" pitchFamily="50" charset="-128"/>
                <a:ea typeface="BIZ UDPゴシック" panose="020B0400000000000000" pitchFamily="50" charset="-128"/>
                <a:cs typeface="Meiryo UI" pitchFamily="50" charset="-128"/>
              </a:rPr>
              <a:t>(Alzheimer’s Disease Cooperative Study-ADL)</a:t>
            </a:r>
            <a:endParaRPr lang="en-US" altLang="ja-JP" sz="1800" b="1" dirty="0">
              <a:latin typeface="BIZ UDPゴシック" panose="020B0400000000000000" pitchFamily="50" charset="-128"/>
              <a:ea typeface="BIZ UDPゴシック" panose="020B0400000000000000" pitchFamily="50" charset="-128"/>
              <a:cs typeface="Meiryo UI" pitchFamily="50" charset="-128"/>
            </a:endParaRPr>
          </a:p>
        </p:txBody>
      </p:sp>
      <p:sp>
        <p:nvSpPr>
          <p:cNvPr id="90116" name="テキスト ボックス 5"/>
          <p:cNvSpPr txBox="1">
            <a:spLocks noChangeArrowheads="1"/>
          </p:cNvSpPr>
          <p:nvPr/>
        </p:nvSpPr>
        <p:spPr bwMode="auto">
          <a:xfrm>
            <a:off x="661737" y="1032130"/>
            <a:ext cx="6288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400" b="1" dirty="0">
                <a:solidFill>
                  <a:srgbClr val="607D2B"/>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err="1">
                <a:solidFill>
                  <a:srgbClr val="607D2B"/>
                </a:solidFill>
                <a:latin typeface="BIZ UDPゴシック" panose="020B0400000000000000" pitchFamily="50" charset="-128"/>
                <a:ea typeface="BIZ UDPゴシック" panose="020B0400000000000000" pitchFamily="50" charset="-128"/>
                <a:cs typeface="Meiryo UI" pitchFamily="50" charset="-128"/>
              </a:rPr>
              <a:t>Barthel</a:t>
            </a:r>
            <a:r>
              <a:rPr lang="en-US" altLang="ja-JP" sz="2400" b="1" dirty="0">
                <a:solidFill>
                  <a:srgbClr val="607D2B"/>
                </a:solidFill>
                <a:latin typeface="BIZ UDPゴシック" panose="020B0400000000000000" pitchFamily="50" charset="-128"/>
                <a:ea typeface="BIZ UDPゴシック" panose="020B0400000000000000" pitchFamily="50" charset="-128"/>
                <a:cs typeface="Meiryo UI" pitchFamily="50" charset="-128"/>
              </a:rPr>
              <a:t> Index</a:t>
            </a:r>
          </a:p>
        </p:txBody>
      </p:sp>
      <p:sp>
        <p:nvSpPr>
          <p:cNvPr id="90117" name="Freeform 2"/>
          <p:cNvSpPr>
            <a:spLocks/>
          </p:cNvSpPr>
          <p:nvPr/>
        </p:nvSpPr>
        <p:spPr bwMode="auto">
          <a:xfrm>
            <a:off x="2730500" y="2068340"/>
            <a:ext cx="558800" cy="533400"/>
          </a:xfrm>
          <a:custGeom>
            <a:avLst/>
            <a:gdLst>
              <a:gd name="T0" fmla="*/ 2147483647 w 1392"/>
              <a:gd name="T1" fmla="*/ 0 h 1056"/>
              <a:gd name="T2" fmla="*/ 2147483647 w 1392"/>
              <a:gd name="T3" fmla="*/ 2147483647 h 1056"/>
              <a:gd name="T4" fmla="*/ 2147483647 w 1392"/>
              <a:gd name="T5" fmla="*/ 2147483647 h 1056"/>
              <a:gd name="T6" fmla="*/ 2147483647 w 1392"/>
              <a:gd name="T7" fmla="*/ 2147483647 h 1056"/>
              <a:gd name="T8" fmla="*/ 2147483647 w 1392"/>
              <a:gd name="T9" fmla="*/ 2147483647 h 1056"/>
              <a:gd name="T10" fmla="*/ 2147483647 w 1392"/>
              <a:gd name="T11" fmla="*/ 2147483647 h 1056"/>
              <a:gd name="T12" fmla="*/ 2147483647 w 1392"/>
              <a:gd name="T13" fmla="*/ 2147483647 h 1056"/>
              <a:gd name="T14" fmla="*/ 2147483647 w 1392"/>
              <a:gd name="T15" fmla="*/ 2147483647 h 1056"/>
              <a:gd name="T16" fmla="*/ 2147483647 w 1392"/>
              <a:gd name="T17" fmla="*/ 2147483647 h 1056"/>
              <a:gd name="T18" fmla="*/ 2147483647 w 1392"/>
              <a:gd name="T19" fmla="*/ 2147483647 h 1056"/>
              <a:gd name="T20" fmla="*/ 2147483647 w 1392"/>
              <a:gd name="T21" fmla="*/ 2147483647 h 10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92"/>
              <a:gd name="T34" fmla="*/ 0 h 1056"/>
              <a:gd name="T35" fmla="*/ 1392 w 1392"/>
              <a:gd name="T36" fmla="*/ 1056 h 10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92" h="1056">
                <a:moveTo>
                  <a:pt x="480" y="0"/>
                </a:moveTo>
                <a:cubicBezTo>
                  <a:pt x="287" y="304"/>
                  <a:pt x="95" y="608"/>
                  <a:pt x="48" y="768"/>
                </a:cubicBezTo>
                <a:cubicBezTo>
                  <a:pt x="0" y="927"/>
                  <a:pt x="112" y="928"/>
                  <a:pt x="192" y="960"/>
                </a:cubicBezTo>
                <a:cubicBezTo>
                  <a:pt x="271" y="991"/>
                  <a:pt x="496" y="984"/>
                  <a:pt x="528" y="960"/>
                </a:cubicBezTo>
                <a:cubicBezTo>
                  <a:pt x="560" y="936"/>
                  <a:pt x="367" y="936"/>
                  <a:pt x="384" y="816"/>
                </a:cubicBezTo>
                <a:cubicBezTo>
                  <a:pt x="400" y="695"/>
                  <a:pt x="536" y="216"/>
                  <a:pt x="624" y="240"/>
                </a:cubicBezTo>
                <a:cubicBezTo>
                  <a:pt x="712" y="264"/>
                  <a:pt x="792" y="864"/>
                  <a:pt x="912" y="960"/>
                </a:cubicBezTo>
                <a:cubicBezTo>
                  <a:pt x="1032" y="1056"/>
                  <a:pt x="1295" y="848"/>
                  <a:pt x="1344" y="816"/>
                </a:cubicBezTo>
                <a:cubicBezTo>
                  <a:pt x="1392" y="783"/>
                  <a:pt x="1256" y="816"/>
                  <a:pt x="1200" y="768"/>
                </a:cubicBezTo>
                <a:cubicBezTo>
                  <a:pt x="1144" y="720"/>
                  <a:pt x="1055" y="639"/>
                  <a:pt x="1008" y="528"/>
                </a:cubicBezTo>
                <a:cubicBezTo>
                  <a:pt x="960" y="416"/>
                  <a:pt x="936" y="256"/>
                  <a:pt x="912" y="96"/>
                </a:cubicBezTo>
              </a:path>
            </a:pathLst>
          </a:custGeom>
          <a:solidFill>
            <a:srgbClr val="FFCC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nvGrpSpPr>
          <p:cNvPr id="90118" name="Group 3"/>
          <p:cNvGrpSpPr>
            <a:grpSpLocks/>
          </p:cNvGrpSpPr>
          <p:nvPr/>
        </p:nvGrpSpPr>
        <p:grpSpPr bwMode="auto">
          <a:xfrm>
            <a:off x="4505325" y="2093740"/>
            <a:ext cx="717550" cy="527050"/>
            <a:chOff x="3792" y="528"/>
            <a:chExt cx="1152" cy="864"/>
          </a:xfrm>
        </p:grpSpPr>
        <p:sp>
          <p:nvSpPr>
            <p:cNvPr id="90181" name="Freeform 4"/>
            <p:cNvSpPr>
              <a:spLocks/>
            </p:cNvSpPr>
            <p:nvPr/>
          </p:nvSpPr>
          <p:spPr bwMode="auto">
            <a:xfrm>
              <a:off x="3936" y="528"/>
              <a:ext cx="1008" cy="864"/>
            </a:xfrm>
            <a:custGeom>
              <a:avLst/>
              <a:gdLst>
                <a:gd name="T0" fmla="*/ 0 w 1008"/>
                <a:gd name="T1" fmla="*/ 864 h 864"/>
                <a:gd name="T2" fmla="*/ 0 w 1008"/>
                <a:gd name="T3" fmla="*/ 624 h 864"/>
                <a:gd name="T4" fmla="*/ 240 w 1008"/>
                <a:gd name="T5" fmla="*/ 624 h 864"/>
                <a:gd name="T6" fmla="*/ 240 w 1008"/>
                <a:gd name="T7" fmla="*/ 384 h 864"/>
                <a:gd name="T8" fmla="*/ 528 w 1008"/>
                <a:gd name="T9" fmla="*/ 384 h 864"/>
                <a:gd name="T10" fmla="*/ 528 w 1008"/>
                <a:gd name="T11" fmla="*/ 192 h 864"/>
                <a:gd name="T12" fmla="*/ 768 w 1008"/>
                <a:gd name="T13" fmla="*/ 192 h 864"/>
                <a:gd name="T14" fmla="*/ 768 w 1008"/>
                <a:gd name="T15" fmla="*/ 0 h 864"/>
                <a:gd name="T16" fmla="*/ 1008 w 1008"/>
                <a:gd name="T17" fmla="*/ 0 h 864"/>
                <a:gd name="T18" fmla="*/ 1008 w 1008"/>
                <a:gd name="T19" fmla="*/ 864 h 864"/>
                <a:gd name="T20" fmla="*/ 0 w 1008"/>
                <a:gd name="T21" fmla="*/ 864 h 8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8"/>
                <a:gd name="T34" fmla="*/ 0 h 864"/>
                <a:gd name="T35" fmla="*/ 1008 w 1008"/>
                <a:gd name="T36" fmla="*/ 864 h 8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8" h="864">
                  <a:moveTo>
                    <a:pt x="0" y="864"/>
                  </a:moveTo>
                  <a:lnTo>
                    <a:pt x="0" y="624"/>
                  </a:lnTo>
                  <a:lnTo>
                    <a:pt x="240" y="624"/>
                  </a:lnTo>
                  <a:lnTo>
                    <a:pt x="240" y="384"/>
                  </a:lnTo>
                  <a:lnTo>
                    <a:pt x="528" y="384"/>
                  </a:lnTo>
                  <a:lnTo>
                    <a:pt x="528" y="192"/>
                  </a:lnTo>
                  <a:lnTo>
                    <a:pt x="768" y="192"/>
                  </a:lnTo>
                  <a:lnTo>
                    <a:pt x="768" y="0"/>
                  </a:lnTo>
                  <a:lnTo>
                    <a:pt x="1008" y="0"/>
                  </a:lnTo>
                  <a:lnTo>
                    <a:pt x="1008" y="864"/>
                  </a:lnTo>
                  <a:lnTo>
                    <a:pt x="0" y="864"/>
                  </a:lnTo>
                  <a:close/>
                </a:path>
              </a:pathLst>
            </a:custGeom>
            <a:solidFill>
              <a:schemeClr val="accent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82" name="Freeform 5"/>
            <p:cNvSpPr>
              <a:spLocks/>
            </p:cNvSpPr>
            <p:nvPr/>
          </p:nvSpPr>
          <p:spPr bwMode="auto">
            <a:xfrm>
              <a:off x="3792" y="528"/>
              <a:ext cx="624" cy="384"/>
            </a:xfrm>
            <a:custGeom>
              <a:avLst/>
              <a:gdLst>
                <a:gd name="T0" fmla="*/ 0 w 1392"/>
                <a:gd name="T1" fmla="*/ 0 h 1056"/>
                <a:gd name="T2" fmla="*/ 0 w 1392"/>
                <a:gd name="T3" fmla="*/ 0 h 1056"/>
                <a:gd name="T4" fmla="*/ 0 w 1392"/>
                <a:gd name="T5" fmla="*/ 0 h 1056"/>
                <a:gd name="T6" fmla="*/ 0 w 1392"/>
                <a:gd name="T7" fmla="*/ 0 h 1056"/>
                <a:gd name="T8" fmla="*/ 0 w 1392"/>
                <a:gd name="T9" fmla="*/ 0 h 1056"/>
                <a:gd name="T10" fmla="*/ 0 w 1392"/>
                <a:gd name="T11" fmla="*/ 0 h 1056"/>
                <a:gd name="T12" fmla="*/ 1 w 1392"/>
                <a:gd name="T13" fmla="*/ 0 h 1056"/>
                <a:gd name="T14" fmla="*/ 1 w 1392"/>
                <a:gd name="T15" fmla="*/ 0 h 1056"/>
                <a:gd name="T16" fmla="*/ 1 w 1392"/>
                <a:gd name="T17" fmla="*/ 0 h 1056"/>
                <a:gd name="T18" fmla="*/ 1 w 1392"/>
                <a:gd name="T19" fmla="*/ 0 h 1056"/>
                <a:gd name="T20" fmla="*/ 1 w 1392"/>
                <a:gd name="T21" fmla="*/ 0 h 10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92"/>
                <a:gd name="T34" fmla="*/ 0 h 1056"/>
                <a:gd name="T35" fmla="*/ 1392 w 1392"/>
                <a:gd name="T36" fmla="*/ 1056 h 10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92" h="1056">
                  <a:moveTo>
                    <a:pt x="480" y="0"/>
                  </a:moveTo>
                  <a:cubicBezTo>
                    <a:pt x="287" y="304"/>
                    <a:pt x="95" y="608"/>
                    <a:pt x="48" y="768"/>
                  </a:cubicBezTo>
                  <a:cubicBezTo>
                    <a:pt x="0" y="927"/>
                    <a:pt x="112" y="928"/>
                    <a:pt x="192" y="960"/>
                  </a:cubicBezTo>
                  <a:cubicBezTo>
                    <a:pt x="271" y="991"/>
                    <a:pt x="496" y="984"/>
                    <a:pt x="528" y="960"/>
                  </a:cubicBezTo>
                  <a:cubicBezTo>
                    <a:pt x="560" y="936"/>
                    <a:pt x="367" y="936"/>
                    <a:pt x="384" y="816"/>
                  </a:cubicBezTo>
                  <a:cubicBezTo>
                    <a:pt x="400" y="695"/>
                    <a:pt x="536" y="216"/>
                    <a:pt x="624" y="240"/>
                  </a:cubicBezTo>
                  <a:cubicBezTo>
                    <a:pt x="712" y="264"/>
                    <a:pt x="792" y="864"/>
                    <a:pt x="912" y="960"/>
                  </a:cubicBezTo>
                  <a:cubicBezTo>
                    <a:pt x="1032" y="1056"/>
                    <a:pt x="1295" y="848"/>
                    <a:pt x="1344" y="816"/>
                  </a:cubicBezTo>
                  <a:cubicBezTo>
                    <a:pt x="1392" y="783"/>
                    <a:pt x="1256" y="816"/>
                    <a:pt x="1200" y="768"/>
                  </a:cubicBezTo>
                  <a:cubicBezTo>
                    <a:pt x="1144" y="720"/>
                    <a:pt x="1055" y="639"/>
                    <a:pt x="1008" y="528"/>
                  </a:cubicBezTo>
                  <a:cubicBezTo>
                    <a:pt x="960" y="416"/>
                    <a:pt x="936" y="256"/>
                    <a:pt x="912" y="96"/>
                  </a:cubicBezTo>
                </a:path>
              </a:pathLst>
            </a:custGeom>
            <a:solidFill>
              <a:srgbClr val="FFCC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grpSp>
        <p:nvGrpSpPr>
          <p:cNvPr id="90119" name="Group 6"/>
          <p:cNvGrpSpPr>
            <a:grpSpLocks/>
          </p:cNvGrpSpPr>
          <p:nvPr/>
        </p:nvGrpSpPr>
        <p:grpSpPr bwMode="auto">
          <a:xfrm>
            <a:off x="1492250" y="2049290"/>
            <a:ext cx="517525" cy="631825"/>
            <a:chOff x="432" y="288"/>
            <a:chExt cx="1008" cy="1200"/>
          </a:xfrm>
        </p:grpSpPr>
        <p:sp>
          <p:nvSpPr>
            <p:cNvPr id="90176" name="Oval 7"/>
            <p:cNvSpPr>
              <a:spLocks noChangeArrowheads="1"/>
            </p:cNvSpPr>
            <p:nvPr/>
          </p:nvSpPr>
          <p:spPr bwMode="auto">
            <a:xfrm>
              <a:off x="576" y="768"/>
              <a:ext cx="720" cy="720"/>
            </a:xfrm>
            <a:prstGeom prst="ellipse">
              <a:avLst/>
            </a:prstGeom>
            <a:solidFill>
              <a:schemeClr val="tx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0177" name="Freeform 8"/>
            <p:cNvSpPr>
              <a:spLocks/>
            </p:cNvSpPr>
            <p:nvPr/>
          </p:nvSpPr>
          <p:spPr bwMode="auto">
            <a:xfrm>
              <a:off x="432" y="1104"/>
              <a:ext cx="144" cy="288"/>
            </a:xfrm>
            <a:custGeom>
              <a:avLst/>
              <a:gdLst>
                <a:gd name="T0" fmla="*/ 144 w 144"/>
                <a:gd name="T1" fmla="*/ 48 h 288"/>
                <a:gd name="T2" fmla="*/ 48 w 144"/>
                <a:gd name="T3" fmla="*/ 288 h 288"/>
                <a:gd name="T4" fmla="*/ 0 w 144"/>
                <a:gd name="T5" fmla="*/ 288 h 288"/>
                <a:gd name="T6" fmla="*/ 96 w 144"/>
                <a:gd name="T7" fmla="*/ 0 h 288"/>
                <a:gd name="T8" fmla="*/ 0 60000 65536"/>
                <a:gd name="T9" fmla="*/ 0 60000 65536"/>
                <a:gd name="T10" fmla="*/ 0 60000 65536"/>
                <a:gd name="T11" fmla="*/ 0 60000 65536"/>
                <a:gd name="T12" fmla="*/ 0 w 144"/>
                <a:gd name="T13" fmla="*/ 0 h 288"/>
                <a:gd name="T14" fmla="*/ 144 w 144"/>
                <a:gd name="T15" fmla="*/ 288 h 288"/>
              </a:gdLst>
              <a:ahLst/>
              <a:cxnLst>
                <a:cxn ang="T8">
                  <a:pos x="T0" y="T1"/>
                </a:cxn>
                <a:cxn ang="T9">
                  <a:pos x="T2" y="T3"/>
                </a:cxn>
                <a:cxn ang="T10">
                  <a:pos x="T4" y="T5"/>
                </a:cxn>
                <a:cxn ang="T11">
                  <a:pos x="T6" y="T7"/>
                </a:cxn>
              </a:cxnLst>
              <a:rect l="T12" t="T13" r="T14" b="T15"/>
              <a:pathLst>
                <a:path w="144" h="288">
                  <a:moveTo>
                    <a:pt x="144" y="48"/>
                  </a:moveTo>
                  <a:lnTo>
                    <a:pt x="48" y="288"/>
                  </a:lnTo>
                  <a:lnTo>
                    <a:pt x="0" y="288"/>
                  </a:lnTo>
                  <a:lnTo>
                    <a:pt x="96" y="0"/>
                  </a:lnTo>
                </a:path>
              </a:pathLst>
            </a:custGeom>
            <a:solidFill>
              <a:srgbClr val="9933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8" name="Freeform 9"/>
            <p:cNvSpPr>
              <a:spLocks/>
            </p:cNvSpPr>
            <p:nvPr/>
          </p:nvSpPr>
          <p:spPr bwMode="auto">
            <a:xfrm>
              <a:off x="1152" y="1296"/>
              <a:ext cx="288" cy="48"/>
            </a:xfrm>
            <a:custGeom>
              <a:avLst/>
              <a:gdLst>
                <a:gd name="T0" fmla="*/ 0 w 288"/>
                <a:gd name="T1" fmla="*/ 0 h 48"/>
                <a:gd name="T2" fmla="*/ 96 w 288"/>
                <a:gd name="T3" fmla="*/ 0 h 48"/>
                <a:gd name="T4" fmla="*/ 288 w 288"/>
                <a:gd name="T5" fmla="*/ 0 h 48"/>
                <a:gd name="T6" fmla="*/ 288 w 288"/>
                <a:gd name="T7" fmla="*/ 48 h 48"/>
                <a:gd name="T8" fmla="*/ 0 w 288"/>
                <a:gd name="T9" fmla="*/ 48 h 48"/>
                <a:gd name="T10" fmla="*/ 0 w 288"/>
                <a:gd name="T11" fmla="*/ 0 h 48"/>
                <a:gd name="T12" fmla="*/ 0 60000 65536"/>
                <a:gd name="T13" fmla="*/ 0 60000 65536"/>
                <a:gd name="T14" fmla="*/ 0 60000 65536"/>
                <a:gd name="T15" fmla="*/ 0 60000 65536"/>
                <a:gd name="T16" fmla="*/ 0 60000 65536"/>
                <a:gd name="T17" fmla="*/ 0 60000 65536"/>
                <a:gd name="T18" fmla="*/ 0 w 288"/>
                <a:gd name="T19" fmla="*/ 0 h 48"/>
                <a:gd name="T20" fmla="*/ 288 w 288"/>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288" h="48">
                  <a:moveTo>
                    <a:pt x="0" y="0"/>
                  </a:moveTo>
                  <a:lnTo>
                    <a:pt x="96" y="0"/>
                  </a:lnTo>
                  <a:lnTo>
                    <a:pt x="288" y="0"/>
                  </a:lnTo>
                  <a:lnTo>
                    <a:pt x="288" y="48"/>
                  </a:lnTo>
                  <a:lnTo>
                    <a:pt x="0" y="48"/>
                  </a:lnTo>
                  <a:lnTo>
                    <a:pt x="0" y="0"/>
                  </a:lnTo>
                  <a:close/>
                </a:path>
              </a:pathLst>
            </a:custGeom>
            <a:solidFill>
              <a:srgbClr val="993300"/>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9" name="Oval 10"/>
            <p:cNvSpPr>
              <a:spLocks noChangeArrowheads="1"/>
            </p:cNvSpPr>
            <p:nvPr/>
          </p:nvSpPr>
          <p:spPr bwMode="auto">
            <a:xfrm>
              <a:off x="624" y="816"/>
              <a:ext cx="624" cy="624"/>
            </a:xfrm>
            <a:prstGeom prst="ellipse">
              <a:avLst/>
            </a:prstGeom>
            <a:solidFill>
              <a:srgbClr val="969696"/>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0180" name="Freeform 11"/>
            <p:cNvSpPr>
              <a:spLocks/>
            </p:cNvSpPr>
            <p:nvPr/>
          </p:nvSpPr>
          <p:spPr bwMode="auto">
            <a:xfrm>
              <a:off x="432" y="288"/>
              <a:ext cx="864" cy="816"/>
            </a:xfrm>
            <a:custGeom>
              <a:avLst/>
              <a:gdLst>
                <a:gd name="T0" fmla="*/ 0 w 864"/>
                <a:gd name="T1" fmla="*/ 0 h 816"/>
                <a:gd name="T2" fmla="*/ 96 w 864"/>
                <a:gd name="T3" fmla="*/ 816 h 816"/>
                <a:gd name="T4" fmla="*/ 528 w 864"/>
                <a:gd name="T5" fmla="*/ 816 h 816"/>
                <a:gd name="T6" fmla="*/ 240 w 864"/>
                <a:gd name="T7" fmla="*/ 768 h 816"/>
                <a:gd name="T8" fmla="*/ 240 w 864"/>
                <a:gd name="T9" fmla="*/ 672 h 816"/>
                <a:gd name="T10" fmla="*/ 864 w 864"/>
                <a:gd name="T11" fmla="*/ 672 h 816"/>
                <a:gd name="T12" fmla="*/ 864 w 864"/>
                <a:gd name="T13" fmla="*/ 624 h 816"/>
                <a:gd name="T14" fmla="*/ 864 w 864"/>
                <a:gd name="T15" fmla="*/ 528 h 816"/>
                <a:gd name="T16" fmla="*/ 192 w 864"/>
                <a:gd name="T17" fmla="*/ 528 h 816"/>
                <a:gd name="T18" fmla="*/ 144 w 864"/>
                <a:gd name="T19" fmla="*/ 0 h 816"/>
                <a:gd name="T20" fmla="*/ 0 w 864"/>
                <a:gd name="T21" fmla="*/ 0 h 8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4"/>
                <a:gd name="T34" fmla="*/ 0 h 816"/>
                <a:gd name="T35" fmla="*/ 864 w 864"/>
                <a:gd name="T36" fmla="*/ 816 h 8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4" h="816">
                  <a:moveTo>
                    <a:pt x="0" y="0"/>
                  </a:moveTo>
                  <a:lnTo>
                    <a:pt x="96" y="816"/>
                  </a:lnTo>
                  <a:lnTo>
                    <a:pt x="528" y="816"/>
                  </a:lnTo>
                  <a:lnTo>
                    <a:pt x="240" y="768"/>
                  </a:lnTo>
                  <a:lnTo>
                    <a:pt x="240" y="672"/>
                  </a:lnTo>
                  <a:lnTo>
                    <a:pt x="864" y="672"/>
                  </a:lnTo>
                  <a:lnTo>
                    <a:pt x="864" y="624"/>
                  </a:lnTo>
                  <a:lnTo>
                    <a:pt x="864" y="528"/>
                  </a:lnTo>
                  <a:lnTo>
                    <a:pt x="192" y="528"/>
                  </a:lnTo>
                  <a:lnTo>
                    <a:pt x="144" y="0"/>
                  </a:lnTo>
                  <a:lnTo>
                    <a:pt x="0" y="0"/>
                  </a:lnTo>
                  <a:close/>
                </a:path>
              </a:pathLst>
            </a:custGeom>
            <a:solidFill>
              <a:schemeClr val="hlink"/>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grpSp>
        <p:nvGrpSpPr>
          <p:cNvPr id="90120" name="Group 16"/>
          <p:cNvGrpSpPr>
            <a:grpSpLocks/>
          </p:cNvGrpSpPr>
          <p:nvPr/>
        </p:nvGrpSpPr>
        <p:grpSpPr bwMode="auto">
          <a:xfrm rot="849458">
            <a:off x="7267575" y="1992140"/>
            <a:ext cx="568325" cy="727075"/>
            <a:chOff x="4326" y="1372"/>
            <a:chExt cx="544" cy="862"/>
          </a:xfrm>
        </p:grpSpPr>
        <p:sp>
          <p:nvSpPr>
            <p:cNvPr id="90169" name="Freeform 13"/>
            <p:cNvSpPr>
              <a:spLocks/>
            </p:cNvSpPr>
            <p:nvPr/>
          </p:nvSpPr>
          <p:spPr bwMode="auto">
            <a:xfrm>
              <a:off x="4536" y="1584"/>
              <a:ext cx="173" cy="136"/>
            </a:xfrm>
            <a:custGeom>
              <a:avLst/>
              <a:gdLst>
                <a:gd name="T0" fmla="*/ 17 w 224"/>
                <a:gd name="T1" fmla="*/ 4 h 161"/>
                <a:gd name="T2" fmla="*/ 4 w 224"/>
                <a:gd name="T3" fmla="*/ 25 h 161"/>
                <a:gd name="T4" fmla="*/ 44 w 224"/>
                <a:gd name="T5" fmla="*/ 66 h 161"/>
                <a:gd name="T6" fmla="*/ 57 w 224"/>
                <a:gd name="T7" fmla="*/ 45 h 161"/>
                <a:gd name="T8" fmla="*/ 17 w 224"/>
                <a:gd name="T9" fmla="*/ 4 h 161"/>
                <a:gd name="T10" fmla="*/ 0 60000 65536"/>
                <a:gd name="T11" fmla="*/ 0 60000 65536"/>
                <a:gd name="T12" fmla="*/ 0 60000 65536"/>
                <a:gd name="T13" fmla="*/ 0 60000 65536"/>
                <a:gd name="T14" fmla="*/ 0 60000 65536"/>
                <a:gd name="T15" fmla="*/ 0 w 224"/>
                <a:gd name="T16" fmla="*/ 0 h 161"/>
                <a:gd name="T17" fmla="*/ 224 w 224"/>
                <a:gd name="T18" fmla="*/ 161 h 161"/>
              </a:gdLst>
              <a:ahLst/>
              <a:cxnLst>
                <a:cxn ang="T10">
                  <a:pos x="T0" y="T1"/>
                </a:cxn>
                <a:cxn ang="T11">
                  <a:pos x="T2" y="T3"/>
                </a:cxn>
                <a:cxn ang="T12">
                  <a:pos x="T4" y="T5"/>
                </a:cxn>
                <a:cxn ang="T13">
                  <a:pos x="T6" y="T7"/>
                </a:cxn>
                <a:cxn ang="T14">
                  <a:pos x="T8" y="T9"/>
                </a:cxn>
              </a:cxnLst>
              <a:rect l="T15" t="T16" r="T17" b="T18"/>
              <a:pathLst>
                <a:path w="224" h="161">
                  <a:moveTo>
                    <a:pt x="64" y="9"/>
                  </a:moveTo>
                  <a:cubicBezTo>
                    <a:pt x="31" y="0"/>
                    <a:pt x="0" y="33"/>
                    <a:pt x="16" y="57"/>
                  </a:cubicBezTo>
                  <a:cubicBezTo>
                    <a:pt x="32" y="81"/>
                    <a:pt x="127" y="144"/>
                    <a:pt x="160" y="153"/>
                  </a:cubicBezTo>
                  <a:cubicBezTo>
                    <a:pt x="192" y="161"/>
                    <a:pt x="224" y="129"/>
                    <a:pt x="208" y="105"/>
                  </a:cubicBezTo>
                  <a:cubicBezTo>
                    <a:pt x="192" y="81"/>
                    <a:pt x="96" y="17"/>
                    <a:pt x="64" y="9"/>
                  </a:cubicBezTo>
                  <a:close/>
                </a:path>
              </a:pathLst>
            </a:custGeom>
            <a:solidFill>
              <a:schemeClr val="accent1"/>
            </a:solidFill>
            <a:ln w="317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0" name="Freeform 14"/>
            <p:cNvSpPr>
              <a:spLocks/>
            </p:cNvSpPr>
            <p:nvPr/>
          </p:nvSpPr>
          <p:spPr bwMode="auto">
            <a:xfrm>
              <a:off x="4573" y="1372"/>
              <a:ext cx="297" cy="379"/>
            </a:xfrm>
            <a:custGeom>
              <a:avLst/>
              <a:gdLst>
                <a:gd name="T0" fmla="*/ 0 w 384"/>
                <a:gd name="T1" fmla="*/ 115 h 449"/>
                <a:gd name="T2" fmla="*/ 33 w 384"/>
                <a:gd name="T3" fmla="*/ 95 h 449"/>
                <a:gd name="T4" fmla="*/ 62 w 384"/>
                <a:gd name="T5" fmla="*/ 63 h 449"/>
                <a:gd name="T6" fmla="*/ 82 w 384"/>
                <a:gd name="T7" fmla="*/ 36 h 449"/>
                <a:gd name="T8" fmla="*/ 93 w 384"/>
                <a:gd name="T9" fmla="*/ 19 h 449"/>
                <a:gd name="T10" fmla="*/ 104 w 384"/>
                <a:gd name="T11" fmla="*/ 3 h 449"/>
                <a:gd name="T12" fmla="*/ 107 w 384"/>
                <a:gd name="T13" fmla="*/ 12 h 449"/>
                <a:gd name="T14" fmla="*/ 73 w 384"/>
                <a:gd name="T15" fmla="*/ 73 h 449"/>
                <a:gd name="T16" fmla="*/ 51 w 384"/>
                <a:gd name="T17" fmla="*/ 108 h 449"/>
                <a:gd name="T18" fmla="*/ 44 w 384"/>
                <a:gd name="T19" fmla="*/ 167 h 449"/>
                <a:gd name="T20" fmla="*/ 42 w 384"/>
                <a:gd name="T21" fmla="*/ 181 h 4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4"/>
                <a:gd name="T34" fmla="*/ 0 h 449"/>
                <a:gd name="T35" fmla="*/ 384 w 384"/>
                <a:gd name="T36" fmla="*/ 449 h 4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4" h="449">
                  <a:moveTo>
                    <a:pt x="0" y="268"/>
                  </a:moveTo>
                  <a:cubicBezTo>
                    <a:pt x="37" y="242"/>
                    <a:pt x="80" y="239"/>
                    <a:pt x="120" y="220"/>
                  </a:cubicBezTo>
                  <a:cubicBezTo>
                    <a:pt x="160" y="199"/>
                    <a:pt x="187" y="172"/>
                    <a:pt x="224" y="148"/>
                  </a:cubicBezTo>
                  <a:cubicBezTo>
                    <a:pt x="244" y="116"/>
                    <a:pt x="269" y="110"/>
                    <a:pt x="296" y="84"/>
                  </a:cubicBezTo>
                  <a:cubicBezTo>
                    <a:pt x="349" y="30"/>
                    <a:pt x="272" y="86"/>
                    <a:pt x="336" y="44"/>
                  </a:cubicBezTo>
                  <a:cubicBezTo>
                    <a:pt x="340" y="37"/>
                    <a:pt x="360" y="0"/>
                    <a:pt x="376" y="4"/>
                  </a:cubicBezTo>
                  <a:cubicBezTo>
                    <a:pt x="384" y="6"/>
                    <a:pt x="381" y="20"/>
                    <a:pt x="384" y="28"/>
                  </a:cubicBezTo>
                  <a:cubicBezTo>
                    <a:pt x="350" y="78"/>
                    <a:pt x="314" y="138"/>
                    <a:pt x="264" y="172"/>
                  </a:cubicBezTo>
                  <a:cubicBezTo>
                    <a:pt x="246" y="198"/>
                    <a:pt x="210" y="234"/>
                    <a:pt x="184" y="252"/>
                  </a:cubicBezTo>
                  <a:cubicBezTo>
                    <a:pt x="153" y="344"/>
                    <a:pt x="179" y="254"/>
                    <a:pt x="160" y="388"/>
                  </a:cubicBezTo>
                  <a:cubicBezTo>
                    <a:pt x="151" y="449"/>
                    <a:pt x="152" y="392"/>
                    <a:pt x="152" y="420"/>
                  </a:cubicBezTo>
                </a:path>
              </a:pathLst>
            </a:custGeom>
            <a:solidFill>
              <a:srgbClr val="33CCCC"/>
            </a:solidFill>
            <a:ln w="9525">
              <a:solidFill>
                <a:schemeClr val="bg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1" name="Line 15"/>
            <p:cNvSpPr>
              <a:spLocks noChangeShapeType="1"/>
            </p:cNvSpPr>
            <p:nvPr/>
          </p:nvSpPr>
          <p:spPr bwMode="auto">
            <a:xfrm flipH="1">
              <a:off x="4326" y="1731"/>
              <a:ext cx="247" cy="369"/>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2" name="Line 16"/>
            <p:cNvSpPr>
              <a:spLocks noChangeShapeType="1"/>
            </p:cNvSpPr>
            <p:nvPr/>
          </p:nvSpPr>
          <p:spPr bwMode="auto">
            <a:xfrm flipH="1">
              <a:off x="4505" y="1760"/>
              <a:ext cx="136" cy="474"/>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3" name="Line 17"/>
            <p:cNvSpPr>
              <a:spLocks noChangeShapeType="1"/>
            </p:cNvSpPr>
            <p:nvPr/>
          </p:nvSpPr>
          <p:spPr bwMode="auto">
            <a:xfrm flipH="1">
              <a:off x="4326" y="1751"/>
              <a:ext cx="272" cy="448"/>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4" name="Line 18"/>
            <p:cNvSpPr>
              <a:spLocks noChangeShapeType="1"/>
            </p:cNvSpPr>
            <p:nvPr/>
          </p:nvSpPr>
          <p:spPr bwMode="auto">
            <a:xfrm flipH="1">
              <a:off x="4326" y="1720"/>
              <a:ext cx="210" cy="277"/>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75" name="Line 19"/>
            <p:cNvSpPr>
              <a:spLocks noChangeShapeType="1"/>
            </p:cNvSpPr>
            <p:nvPr/>
          </p:nvSpPr>
          <p:spPr bwMode="auto">
            <a:xfrm flipH="1">
              <a:off x="4326" y="1696"/>
              <a:ext cx="179" cy="189"/>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sp>
        <p:nvSpPr>
          <p:cNvPr id="90121" name="Freeform 28"/>
          <p:cNvSpPr>
            <a:spLocks/>
          </p:cNvSpPr>
          <p:nvPr/>
        </p:nvSpPr>
        <p:spPr bwMode="auto">
          <a:xfrm rot="1580527">
            <a:off x="7207250" y="3554240"/>
            <a:ext cx="706438" cy="276225"/>
          </a:xfrm>
          <a:custGeom>
            <a:avLst/>
            <a:gdLst>
              <a:gd name="T0" fmla="*/ 2147483647 w 820"/>
              <a:gd name="T1" fmla="*/ 2147483647 h 270"/>
              <a:gd name="T2" fmla="*/ 0 w 820"/>
              <a:gd name="T3" fmla="*/ 2147483647 h 270"/>
              <a:gd name="T4" fmla="*/ 2147483647 w 820"/>
              <a:gd name="T5" fmla="*/ 2147483647 h 270"/>
              <a:gd name="T6" fmla="*/ 2147483647 w 820"/>
              <a:gd name="T7" fmla="*/ 2147483647 h 270"/>
              <a:gd name="T8" fmla="*/ 2147483647 w 820"/>
              <a:gd name="T9" fmla="*/ 2147483647 h 270"/>
              <a:gd name="T10" fmla="*/ 2147483647 w 820"/>
              <a:gd name="T11" fmla="*/ 2147483647 h 270"/>
              <a:gd name="T12" fmla="*/ 2147483647 w 820"/>
              <a:gd name="T13" fmla="*/ 2147483647 h 270"/>
              <a:gd name="T14" fmla="*/ 2147483647 w 820"/>
              <a:gd name="T15" fmla="*/ 2147483647 h 270"/>
              <a:gd name="T16" fmla="*/ 2147483647 w 820"/>
              <a:gd name="T17" fmla="*/ 2147483647 h 270"/>
              <a:gd name="T18" fmla="*/ 2147483647 w 820"/>
              <a:gd name="T19" fmla="*/ 2147483647 h 270"/>
              <a:gd name="T20" fmla="*/ 2147483647 w 820"/>
              <a:gd name="T21" fmla="*/ 2147483647 h 270"/>
              <a:gd name="T22" fmla="*/ 2147483647 w 820"/>
              <a:gd name="T23" fmla="*/ 2147483647 h 270"/>
              <a:gd name="T24" fmla="*/ 2147483647 w 820"/>
              <a:gd name="T25" fmla="*/ 2147483647 h 270"/>
              <a:gd name="T26" fmla="*/ 2147483647 w 820"/>
              <a:gd name="T27" fmla="*/ 2147483647 h 270"/>
              <a:gd name="T28" fmla="*/ 2147483647 w 820"/>
              <a:gd name="T29" fmla="*/ 2147483647 h 270"/>
              <a:gd name="T30" fmla="*/ 2147483647 w 820"/>
              <a:gd name="T31" fmla="*/ 2147483647 h 270"/>
              <a:gd name="T32" fmla="*/ 2147483647 w 820"/>
              <a:gd name="T33" fmla="*/ 2147483647 h 270"/>
              <a:gd name="T34" fmla="*/ 2147483647 w 820"/>
              <a:gd name="T35" fmla="*/ 2147483647 h 270"/>
              <a:gd name="T36" fmla="*/ 2147483647 w 820"/>
              <a:gd name="T37" fmla="*/ 2147483647 h 270"/>
              <a:gd name="T38" fmla="*/ 2147483647 w 820"/>
              <a:gd name="T39" fmla="*/ 2147483647 h 270"/>
              <a:gd name="T40" fmla="*/ 2147483647 w 820"/>
              <a:gd name="T41" fmla="*/ 2147483647 h 270"/>
              <a:gd name="T42" fmla="*/ 2147483647 w 820"/>
              <a:gd name="T43" fmla="*/ 2147483647 h 270"/>
              <a:gd name="T44" fmla="*/ 2147483647 w 820"/>
              <a:gd name="T45" fmla="*/ 2147483647 h 270"/>
              <a:gd name="T46" fmla="*/ 2147483647 w 820"/>
              <a:gd name="T47" fmla="*/ 2147483647 h 270"/>
              <a:gd name="T48" fmla="*/ 2147483647 w 820"/>
              <a:gd name="T49" fmla="*/ 2147483647 h 270"/>
              <a:gd name="T50" fmla="*/ 2147483647 w 820"/>
              <a:gd name="T51" fmla="*/ 2147483647 h 270"/>
              <a:gd name="T52" fmla="*/ 2147483647 w 820"/>
              <a:gd name="T53" fmla="*/ 2147483647 h 270"/>
              <a:gd name="T54" fmla="*/ 2147483647 w 820"/>
              <a:gd name="T55" fmla="*/ 2147483647 h 270"/>
              <a:gd name="T56" fmla="*/ 2147483647 w 820"/>
              <a:gd name="T57" fmla="*/ 2147483647 h 270"/>
              <a:gd name="T58" fmla="*/ 2147483647 w 820"/>
              <a:gd name="T59" fmla="*/ 2147483647 h 270"/>
              <a:gd name="T60" fmla="*/ 2147483647 w 820"/>
              <a:gd name="T61" fmla="*/ 0 h 270"/>
              <a:gd name="T62" fmla="*/ 2147483647 w 820"/>
              <a:gd name="T63" fmla="*/ 0 h 270"/>
              <a:gd name="T64" fmla="*/ 2147483647 w 820"/>
              <a:gd name="T65" fmla="*/ 2147483647 h 2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0"/>
              <a:gd name="T100" fmla="*/ 0 h 270"/>
              <a:gd name="T101" fmla="*/ 820 w 820"/>
              <a:gd name="T102" fmla="*/ 270 h 27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0" h="270">
                <a:moveTo>
                  <a:pt x="8" y="38"/>
                </a:moveTo>
                <a:lnTo>
                  <a:pt x="0" y="270"/>
                </a:lnTo>
                <a:lnTo>
                  <a:pt x="26" y="110"/>
                </a:lnTo>
                <a:lnTo>
                  <a:pt x="22" y="268"/>
                </a:lnTo>
                <a:lnTo>
                  <a:pt x="58" y="112"/>
                </a:lnTo>
                <a:lnTo>
                  <a:pt x="50" y="268"/>
                </a:lnTo>
                <a:lnTo>
                  <a:pt x="88" y="120"/>
                </a:lnTo>
                <a:lnTo>
                  <a:pt x="84" y="262"/>
                </a:lnTo>
                <a:lnTo>
                  <a:pt x="118" y="116"/>
                </a:lnTo>
                <a:lnTo>
                  <a:pt x="116" y="262"/>
                </a:lnTo>
                <a:lnTo>
                  <a:pt x="148" y="120"/>
                </a:lnTo>
                <a:lnTo>
                  <a:pt x="146" y="262"/>
                </a:lnTo>
                <a:lnTo>
                  <a:pt x="178" y="124"/>
                </a:lnTo>
                <a:lnTo>
                  <a:pt x="170" y="260"/>
                </a:lnTo>
                <a:lnTo>
                  <a:pt x="206" y="128"/>
                </a:lnTo>
                <a:lnTo>
                  <a:pt x="202" y="260"/>
                </a:lnTo>
                <a:lnTo>
                  <a:pt x="236" y="118"/>
                </a:lnTo>
                <a:lnTo>
                  <a:pt x="232" y="260"/>
                </a:lnTo>
                <a:lnTo>
                  <a:pt x="268" y="122"/>
                </a:lnTo>
                <a:lnTo>
                  <a:pt x="268" y="256"/>
                </a:lnTo>
                <a:lnTo>
                  <a:pt x="296" y="128"/>
                </a:lnTo>
                <a:lnTo>
                  <a:pt x="296" y="254"/>
                </a:lnTo>
                <a:lnTo>
                  <a:pt x="328" y="122"/>
                </a:lnTo>
                <a:lnTo>
                  <a:pt x="328" y="252"/>
                </a:lnTo>
                <a:lnTo>
                  <a:pt x="356" y="118"/>
                </a:lnTo>
                <a:lnTo>
                  <a:pt x="356" y="254"/>
                </a:lnTo>
                <a:lnTo>
                  <a:pt x="390" y="124"/>
                </a:lnTo>
                <a:lnTo>
                  <a:pt x="810" y="124"/>
                </a:lnTo>
                <a:lnTo>
                  <a:pt x="820" y="102"/>
                </a:lnTo>
                <a:lnTo>
                  <a:pt x="820" y="16"/>
                </a:lnTo>
                <a:lnTo>
                  <a:pt x="804" y="0"/>
                </a:lnTo>
                <a:lnTo>
                  <a:pt x="36" y="0"/>
                </a:lnTo>
                <a:lnTo>
                  <a:pt x="8" y="38"/>
                </a:lnTo>
                <a:close/>
              </a:path>
            </a:pathLst>
          </a:custGeom>
          <a:solidFill>
            <a:schemeClr val="bg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nvGrpSpPr>
          <p:cNvPr id="90122" name="Group 57"/>
          <p:cNvGrpSpPr>
            <a:grpSpLocks/>
          </p:cNvGrpSpPr>
          <p:nvPr/>
        </p:nvGrpSpPr>
        <p:grpSpPr bwMode="auto">
          <a:xfrm>
            <a:off x="5842000" y="3458990"/>
            <a:ext cx="720725" cy="501650"/>
            <a:chOff x="4528" y="1680"/>
            <a:chExt cx="1160" cy="1032"/>
          </a:xfrm>
        </p:grpSpPr>
        <p:sp>
          <p:nvSpPr>
            <p:cNvPr id="90167" name="Freeform 58"/>
            <p:cNvSpPr>
              <a:spLocks/>
            </p:cNvSpPr>
            <p:nvPr/>
          </p:nvSpPr>
          <p:spPr bwMode="auto">
            <a:xfrm>
              <a:off x="4528" y="1704"/>
              <a:ext cx="664" cy="1008"/>
            </a:xfrm>
            <a:custGeom>
              <a:avLst/>
              <a:gdLst>
                <a:gd name="T0" fmla="*/ 376 w 664"/>
                <a:gd name="T1" fmla="*/ 0 h 1008"/>
                <a:gd name="T2" fmla="*/ 48 w 664"/>
                <a:gd name="T3" fmla="*/ 432 h 1008"/>
                <a:gd name="T4" fmla="*/ 0 w 664"/>
                <a:gd name="T5" fmla="*/ 464 h 1008"/>
                <a:gd name="T6" fmla="*/ 176 w 664"/>
                <a:gd name="T7" fmla="*/ 600 h 1008"/>
                <a:gd name="T8" fmla="*/ 400 w 664"/>
                <a:gd name="T9" fmla="*/ 344 h 1008"/>
                <a:gd name="T10" fmla="*/ 224 w 664"/>
                <a:gd name="T11" fmla="*/ 1008 h 1008"/>
                <a:gd name="T12" fmla="*/ 632 w 664"/>
                <a:gd name="T13" fmla="*/ 944 h 1008"/>
                <a:gd name="T14" fmla="*/ 664 w 664"/>
                <a:gd name="T15" fmla="*/ 552 h 1008"/>
                <a:gd name="T16" fmla="*/ 664 w 664"/>
                <a:gd name="T17" fmla="*/ 112 h 1008"/>
                <a:gd name="T18" fmla="*/ 584 w 664"/>
                <a:gd name="T19" fmla="*/ 152 h 1008"/>
                <a:gd name="T20" fmla="*/ 376 w 664"/>
                <a:gd name="T21" fmla="*/ 0 h 10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4"/>
                <a:gd name="T34" fmla="*/ 0 h 1008"/>
                <a:gd name="T35" fmla="*/ 664 w 664"/>
                <a:gd name="T36" fmla="*/ 1008 h 10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4" h="1008">
                  <a:moveTo>
                    <a:pt x="376" y="0"/>
                  </a:moveTo>
                  <a:lnTo>
                    <a:pt x="48" y="432"/>
                  </a:lnTo>
                  <a:lnTo>
                    <a:pt x="0" y="464"/>
                  </a:lnTo>
                  <a:lnTo>
                    <a:pt x="176" y="600"/>
                  </a:lnTo>
                  <a:lnTo>
                    <a:pt x="400" y="344"/>
                  </a:lnTo>
                  <a:lnTo>
                    <a:pt x="224" y="1008"/>
                  </a:lnTo>
                  <a:lnTo>
                    <a:pt x="632" y="944"/>
                  </a:lnTo>
                  <a:lnTo>
                    <a:pt x="664" y="552"/>
                  </a:lnTo>
                  <a:lnTo>
                    <a:pt x="664" y="112"/>
                  </a:lnTo>
                  <a:lnTo>
                    <a:pt x="584" y="152"/>
                  </a:lnTo>
                  <a:lnTo>
                    <a:pt x="376" y="0"/>
                  </a:lnTo>
                  <a:close/>
                </a:path>
              </a:pathLst>
            </a:custGeom>
            <a:solidFill>
              <a:srgbClr val="FF0066"/>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68" name="Freeform 59"/>
            <p:cNvSpPr>
              <a:spLocks/>
            </p:cNvSpPr>
            <p:nvPr/>
          </p:nvSpPr>
          <p:spPr bwMode="auto">
            <a:xfrm flipH="1">
              <a:off x="5024" y="1680"/>
              <a:ext cx="664" cy="1008"/>
            </a:xfrm>
            <a:custGeom>
              <a:avLst/>
              <a:gdLst>
                <a:gd name="T0" fmla="*/ 376 w 664"/>
                <a:gd name="T1" fmla="*/ 0 h 1008"/>
                <a:gd name="T2" fmla="*/ 48 w 664"/>
                <a:gd name="T3" fmla="*/ 432 h 1008"/>
                <a:gd name="T4" fmla="*/ 0 w 664"/>
                <a:gd name="T5" fmla="*/ 464 h 1008"/>
                <a:gd name="T6" fmla="*/ 176 w 664"/>
                <a:gd name="T7" fmla="*/ 600 h 1008"/>
                <a:gd name="T8" fmla="*/ 400 w 664"/>
                <a:gd name="T9" fmla="*/ 344 h 1008"/>
                <a:gd name="T10" fmla="*/ 224 w 664"/>
                <a:gd name="T11" fmla="*/ 1008 h 1008"/>
                <a:gd name="T12" fmla="*/ 632 w 664"/>
                <a:gd name="T13" fmla="*/ 944 h 1008"/>
                <a:gd name="T14" fmla="*/ 664 w 664"/>
                <a:gd name="T15" fmla="*/ 552 h 1008"/>
                <a:gd name="T16" fmla="*/ 664 w 664"/>
                <a:gd name="T17" fmla="*/ 112 h 1008"/>
                <a:gd name="T18" fmla="*/ 584 w 664"/>
                <a:gd name="T19" fmla="*/ 152 h 1008"/>
                <a:gd name="T20" fmla="*/ 376 w 664"/>
                <a:gd name="T21" fmla="*/ 0 h 10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4"/>
                <a:gd name="T34" fmla="*/ 0 h 1008"/>
                <a:gd name="T35" fmla="*/ 664 w 664"/>
                <a:gd name="T36" fmla="*/ 1008 h 10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4" h="1008">
                  <a:moveTo>
                    <a:pt x="376" y="0"/>
                  </a:moveTo>
                  <a:lnTo>
                    <a:pt x="48" y="432"/>
                  </a:lnTo>
                  <a:lnTo>
                    <a:pt x="0" y="464"/>
                  </a:lnTo>
                  <a:lnTo>
                    <a:pt x="176" y="600"/>
                  </a:lnTo>
                  <a:lnTo>
                    <a:pt x="400" y="344"/>
                  </a:lnTo>
                  <a:lnTo>
                    <a:pt x="224" y="1008"/>
                  </a:lnTo>
                  <a:lnTo>
                    <a:pt x="632" y="944"/>
                  </a:lnTo>
                  <a:lnTo>
                    <a:pt x="664" y="552"/>
                  </a:lnTo>
                  <a:lnTo>
                    <a:pt x="664" y="112"/>
                  </a:lnTo>
                  <a:lnTo>
                    <a:pt x="584" y="152"/>
                  </a:lnTo>
                  <a:lnTo>
                    <a:pt x="376" y="0"/>
                  </a:lnTo>
                  <a:close/>
                </a:path>
              </a:pathLst>
            </a:custGeom>
            <a:solidFill>
              <a:srgbClr val="FF0066"/>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grpSp>
        <p:nvGrpSpPr>
          <p:cNvPr id="90123" name="Group 28"/>
          <p:cNvGrpSpPr>
            <a:grpSpLocks/>
          </p:cNvGrpSpPr>
          <p:nvPr/>
        </p:nvGrpSpPr>
        <p:grpSpPr bwMode="auto">
          <a:xfrm>
            <a:off x="1384300" y="3497090"/>
            <a:ext cx="584200" cy="522287"/>
            <a:chOff x="824" y="2062"/>
            <a:chExt cx="408" cy="369"/>
          </a:xfrm>
        </p:grpSpPr>
        <p:sp>
          <p:nvSpPr>
            <p:cNvPr id="90163" name="Freeform 50"/>
            <p:cNvSpPr>
              <a:spLocks/>
            </p:cNvSpPr>
            <p:nvPr/>
          </p:nvSpPr>
          <p:spPr bwMode="auto">
            <a:xfrm>
              <a:off x="875" y="2129"/>
              <a:ext cx="346" cy="197"/>
            </a:xfrm>
            <a:custGeom>
              <a:avLst/>
              <a:gdLst>
                <a:gd name="T0" fmla="*/ 0 w 600"/>
                <a:gd name="T1" fmla="*/ 1 h 350"/>
                <a:gd name="T2" fmla="*/ 7 w 600"/>
                <a:gd name="T3" fmla="*/ 16 h 350"/>
                <a:gd name="T4" fmla="*/ 30 w 600"/>
                <a:gd name="T5" fmla="*/ 17 h 350"/>
                <a:gd name="T6" fmla="*/ 38 w 600"/>
                <a:gd name="T7" fmla="*/ 0 h 350"/>
                <a:gd name="T8" fmla="*/ 0 60000 65536"/>
                <a:gd name="T9" fmla="*/ 0 60000 65536"/>
                <a:gd name="T10" fmla="*/ 0 60000 65536"/>
                <a:gd name="T11" fmla="*/ 0 60000 65536"/>
                <a:gd name="T12" fmla="*/ 0 w 600"/>
                <a:gd name="T13" fmla="*/ 0 h 350"/>
                <a:gd name="T14" fmla="*/ 600 w 600"/>
                <a:gd name="T15" fmla="*/ 350 h 350"/>
              </a:gdLst>
              <a:ahLst/>
              <a:cxnLst>
                <a:cxn ang="T8">
                  <a:pos x="T0" y="T1"/>
                </a:cxn>
                <a:cxn ang="T9">
                  <a:pos x="T2" y="T3"/>
                </a:cxn>
                <a:cxn ang="T10">
                  <a:pos x="T4" y="T5"/>
                </a:cxn>
                <a:cxn ang="T11">
                  <a:pos x="T6" y="T7"/>
                </a:cxn>
              </a:cxnLst>
              <a:rect l="T12" t="T13" r="T14" b="T15"/>
              <a:pathLst>
                <a:path w="600" h="350">
                  <a:moveTo>
                    <a:pt x="0" y="16"/>
                  </a:moveTo>
                  <a:cubicBezTo>
                    <a:pt x="20" y="123"/>
                    <a:pt x="41" y="231"/>
                    <a:pt x="120" y="280"/>
                  </a:cubicBezTo>
                  <a:cubicBezTo>
                    <a:pt x="198" y="328"/>
                    <a:pt x="392" y="350"/>
                    <a:pt x="472" y="304"/>
                  </a:cubicBezTo>
                  <a:cubicBezTo>
                    <a:pt x="552" y="257"/>
                    <a:pt x="576" y="128"/>
                    <a:pt x="600" y="0"/>
                  </a:cubicBezTo>
                </a:path>
              </a:pathLst>
            </a:custGeom>
            <a:solidFill>
              <a:schemeClr val="accent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64" name="Oval 51"/>
            <p:cNvSpPr>
              <a:spLocks noChangeArrowheads="1"/>
            </p:cNvSpPr>
            <p:nvPr/>
          </p:nvSpPr>
          <p:spPr bwMode="auto">
            <a:xfrm>
              <a:off x="875" y="2062"/>
              <a:ext cx="357" cy="117"/>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0165" name="Line 53"/>
            <p:cNvSpPr>
              <a:spLocks noChangeShapeType="1"/>
            </p:cNvSpPr>
            <p:nvPr/>
          </p:nvSpPr>
          <p:spPr bwMode="auto">
            <a:xfrm>
              <a:off x="824" y="2346"/>
              <a:ext cx="369" cy="35"/>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66" name="Line 54"/>
            <p:cNvSpPr>
              <a:spLocks noChangeShapeType="1"/>
            </p:cNvSpPr>
            <p:nvPr/>
          </p:nvSpPr>
          <p:spPr bwMode="auto">
            <a:xfrm>
              <a:off x="824" y="2396"/>
              <a:ext cx="369" cy="35"/>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grpSp>
        <p:nvGrpSpPr>
          <p:cNvPr id="90124" name="Group 33"/>
          <p:cNvGrpSpPr>
            <a:grpSpLocks/>
          </p:cNvGrpSpPr>
          <p:nvPr/>
        </p:nvGrpSpPr>
        <p:grpSpPr bwMode="auto">
          <a:xfrm>
            <a:off x="2778125" y="3379615"/>
            <a:ext cx="371475" cy="657225"/>
            <a:chOff x="1416" y="1848"/>
            <a:chExt cx="424" cy="648"/>
          </a:xfrm>
        </p:grpSpPr>
        <p:sp>
          <p:nvSpPr>
            <p:cNvPr id="90156" name="Freeform 35"/>
            <p:cNvSpPr>
              <a:spLocks/>
            </p:cNvSpPr>
            <p:nvPr/>
          </p:nvSpPr>
          <p:spPr bwMode="auto">
            <a:xfrm>
              <a:off x="1609" y="2273"/>
              <a:ext cx="77" cy="223"/>
            </a:xfrm>
            <a:custGeom>
              <a:avLst/>
              <a:gdLst>
                <a:gd name="T0" fmla="*/ 0 w 96"/>
                <a:gd name="T1" fmla="*/ 0 h 288"/>
                <a:gd name="T2" fmla="*/ 0 w 96"/>
                <a:gd name="T3" fmla="*/ 81 h 288"/>
                <a:gd name="T4" fmla="*/ 32 w 96"/>
                <a:gd name="T5" fmla="*/ 81 h 288"/>
                <a:gd name="T6" fmla="*/ 32 w 96"/>
                <a:gd name="T7" fmla="*/ 0 h 288"/>
                <a:gd name="T8" fmla="*/ 0 w 96"/>
                <a:gd name="T9" fmla="*/ 0 h 288"/>
                <a:gd name="T10" fmla="*/ 0 60000 65536"/>
                <a:gd name="T11" fmla="*/ 0 60000 65536"/>
                <a:gd name="T12" fmla="*/ 0 60000 65536"/>
                <a:gd name="T13" fmla="*/ 0 60000 65536"/>
                <a:gd name="T14" fmla="*/ 0 60000 65536"/>
                <a:gd name="T15" fmla="*/ 0 w 96"/>
                <a:gd name="T16" fmla="*/ 0 h 288"/>
                <a:gd name="T17" fmla="*/ 96 w 96"/>
                <a:gd name="T18" fmla="*/ 288 h 288"/>
              </a:gdLst>
              <a:ahLst/>
              <a:cxnLst>
                <a:cxn ang="T10">
                  <a:pos x="T0" y="T1"/>
                </a:cxn>
                <a:cxn ang="T11">
                  <a:pos x="T2" y="T3"/>
                </a:cxn>
                <a:cxn ang="T12">
                  <a:pos x="T4" y="T5"/>
                </a:cxn>
                <a:cxn ang="T13">
                  <a:pos x="T6" y="T7"/>
                </a:cxn>
                <a:cxn ang="T14">
                  <a:pos x="T8" y="T9"/>
                </a:cxn>
              </a:cxnLst>
              <a:rect l="T15" t="T16" r="T17" b="T18"/>
              <a:pathLst>
                <a:path w="96" h="288">
                  <a:moveTo>
                    <a:pt x="0" y="0"/>
                  </a:moveTo>
                  <a:lnTo>
                    <a:pt x="0" y="288"/>
                  </a:lnTo>
                  <a:lnTo>
                    <a:pt x="96" y="288"/>
                  </a:lnTo>
                  <a:lnTo>
                    <a:pt x="96" y="0"/>
                  </a:lnTo>
                  <a:lnTo>
                    <a:pt x="0" y="0"/>
                  </a:lnTo>
                  <a:close/>
                </a:path>
              </a:pathLst>
            </a:custGeom>
            <a:solidFill>
              <a:schemeClr val="bg1"/>
            </a:solidFill>
            <a:ln w="12700">
              <a:solidFill>
                <a:srgbClr val="808080"/>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57" name="Freeform 32"/>
            <p:cNvSpPr>
              <a:spLocks/>
            </p:cNvSpPr>
            <p:nvPr/>
          </p:nvSpPr>
          <p:spPr bwMode="auto">
            <a:xfrm>
              <a:off x="1416" y="1955"/>
              <a:ext cx="424" cy="394"/>
            </a:xfrm>
            <a:custGeom>
              <a:avLst/>
              <a:gdLst>
                <a:gd name="T0" fmla="*/ 122 w 344"/>
                <a:gd name="T1" fmla="*/ 0 h 1000"/>
                <a:gd name="T2" fmla="*/ 889 w 344"/>
                <a:gd name="T3" fmla="*/ 0 h 1000"/>
                <a:gd name="T4" fmla="*/ 4671 w 344"/>
                <a:gd name="T5" fmla="*/ 0 h 1000"/>
                <a:gd name="T6" fmla="*/ 5428 w 344"/>
                <a:gd name="T7" fmla="*/ 0 h 1000"/>
                <a:gd name="T8" fmla="*/ 4671 w 344"/>
                <a:gd name="T9" fmla="*/ 1 h 1000"/>
                <a:gd name="T10" fmla="*/ 1650 w 344"/>
                <a:gd name="T11" fmla="*/ 1 h 1000"/>
                <a:gd name="T12" fmla="*/ 122 w 344"/>
                <a:gd name="T13" fmla="*/ 0 h 1000"/>
                <a:gd name="T14" fmla="*/ 0 60000 65536"/>
                <a:gd name="T15" fmla="*/ 0 60000 65536"/>
                <a:gd name="T16" fmla="*/ 0 60000 65536"/>
                <a:gd name="T17" fmla="*/ 0 60000 65536"/>
                <a:gd name="T18" fmla="*/ 0 60000 65536"/>
                <a:gd name="T19" fmla="*/ 0 60000 65536"/>
                <a:gd name="T20" fmla="*/ 0 60000 65536"/>
                <a:gd name="T21" fmla="*/ 0 w 344"/>
                <a:gd name="T22" fmla="*/ 0 h 1000"/>
                <a:gd name="T23" fmla="*/ 344 w 344"/>
                <a:gd name="T24" fmla="*/ 1000 h 10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4" h="1000">
                  <a:moveTo>
                    <a:pt x="8" y="392"/>
                  </a:moveTo>
                  <a:cubicBezTo>
                    <a:pt x="0" y="248"/>
                    <a:pt x="8" y="112"/>
                    <a:pt x="56" y="56"/>
                  </a:cubicBezTo>
                  <a:cubicBezTo>
                    <a:pt x="104" y="0"/>
                    <a:pt x="248" y="0"/>
                    <a:pt x="296" y="56"/>
                  </a:cubicBezTo>
                  <a:cubicBezTo>
                    <a:pt x="344" y="112"/>
                    <a:pt x="344" y="256"/>
                    <a:pt x="344" y="392"/>
                  </a:cubicBezTo>
                  <a:cubicBezTo>
                    <a:pt x="344" y="528"/>
                    <a:pt x="335" y="784"/>
                    <a:pt x="296" y="872"/>
                  </a:cubicBezTo>
                  <a:cubicBezTo>
                    <a:pt x="256" y="959"/>
                    <a:pt x="152" y="1000"/>
                    <a:pt x="104" y="920"/>
                  </a:cubicBezTo>
                  <a:cubicBezTo>
                    <a:pt x="56" y="840"/>
                    <a:pt x="15" y="535"/>
                    <a:pt x="8" y="392"/>
                  </a:cubicBezTo>
                  <a:close/>
                </a:path>
              </a:pathLst>
            </a:custGeom>
            <a:solidFill>
              <a:schemeClr val="bg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sp>
          <p:nvSpPr>
            <p:cNvPr id="90158" name="Oval 33"/>
            <p:cNvSpPr>
              <a:spLocks noChangeArrowheads="1"/>
            </p:cNvSpPr>
            <p:nvPr/>
          </p:nvSpPr>
          <p:spPr bwMode="auto">
            <a:xfrm>
              <a:off x="1493" y="2170"/>
              <a:ext cx="308" cy="7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0159" name="Freeform 34"/>
            <p:cNvSpPr>
              <a:spLocks/>
            </p:cNvSpPr>
            <p:nvPr/>
          </p:nvSpPr>
          <p:spPr bwMode="auto">
            <a:xfrm>
              <a:off x="1487" y="2003"/>
              <a:ext cx="320" cy="167"/>
            </a:xfrm>
            <a:custGeom>
              <a:avLst/>
              <a:gdLst>
                <a:gd name="T0" fmla="*/ 2 w 399"/>
                <a:gd name="T1" fmla="*/ 51 h 224"/>
                <a:gd name="T2" fmla="*/ 18 w 399"/>
                <a:gd name="T3" fmla="*/ 7 h 224"/>
                <a:gd name="T4" fmla="*/ 114 w 399"/>
                <a:gd name="T5" fmla="*/ 7 h 224"/>
                <a:gd name="T6" fmla="*/ 130 w 399"/>
                <a:gd name="T7" fmla="*/ 51 h 224"/>
                <a:gd name="T8" fmla="*/ 0 60000 65536"/>
                <a:gd name="T9" fmla="*/ 0 60000 65536"/>
                <a:gd name="T10" fmla="*/ 0 60000 65536"/>
                <a:gd name="T11" fmla="*/ 0 60000 65536"/>
                <a:gd name="T12" fmla="*/ 0 w 399"/>
                <a:gd name="T13" fmla="*/ 0 h 224"/>
                <a:gd name="T14" fmla="*/ 399 w 399"/>
                <a:gd name="T15" fmla="*/ 224 h 224"/>
              </a:gdLst>
              <a:ahLst/>
              <a:cxnLst>
                <a:cxn ang="T8">
                  <a:pos x="T0" y="T1"/>
                </a:cxn>
                <a:cxn ang="T9">
                  <a:pos x="T2" y="T3"/>
                </a:cxn>
                <a:cxn ang="T10">
                  <a:pos x="T4" y="T5"/>
                </a:cxn>
                <a:cxn ang="T11">
                  <a:pos x="T6" y="T7"/>
                </a:cxn>
              </a:cxnLst>
              <a:rect l="T12" t="T13" r="T14" b="T15"/>
              <a:pathLst>
                <a:path w="399" h="224">
                  <a:moveTo>
                    <a:pt x="8" y="224"/>
                  </a:moveTo>
                  <a:cubicBezTo>
                    <a:pt x="4" y="143"/>
                    <a:pt x="0" y="63"/>
                    <a:pt x="56" y="32"/>
                  </a:cubicBezTo>
                  <a:cubicBezTo>
                    <a:pt x="111" y="0"/>
                    <a:pt x="288" y="0"/>
                    <a:pt x="344" y="32"/>
                  </a:cubicBezTo>
                  <a:cubicBezTo>
                    <a:pt x="399" y="63"/>
                    <a:pt x="395" y="143"/>
                    <a:pt x="392" y="22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nvGrpSpPr>
            <p:cNvPr id="90160" name="Group 36"/>
            <p:cNvGrpSpPr>
              <a:grpSpLocks/>
            </p:cNvGrpSpPr>
            <p:nvPr/>
          </p:nvGrpSpPr>
          <p:grpSpPr bwMode="auto">
            <a:xfrm>
              <a:off x="1609" y="1848"/>
              <a:ext cx="231" cy="72"/>
              <a:chOff x="1848" y="1824"/>
              <a:chExt cx="288" cy="96"/>
            </a:xfrm>
          </p:grpSpPr>
          <p:sp>
            <p:nvSpPr>
              <p:cNvPr id="90161" name="Oval 37"/>
              <p:cNvSpPr>
                <a:spLocks noChangeArrowheads="1"/>
              </p:cNvSpPr>
              <p:nvPr/>
            </p:nvSpPr>
            <p:spPr bwMode="auto">
              <a:xfrm>
                <a:off x="1896" y="1848"/>
                <a:ext cx="240" cy="48"/>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0162" name="Oval 38"/>
              <p:cNvSpPr>
                <a:spLocks noChangeArrowheads="1"/>
              </p:cNvSpPr>
              <p:nvPr/>
            </p:nvSpPr>
            <p:spPr bwMode="auto">
              <a:xfrm>
                <a:off x="1848" y="1824"/>
                <a:ext cx="96" cy="96"/>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grpSp>
      </p:grpSp>
      <p:grpSp>
        <p:nvGrpSpPr>
          <p:cNvPr id="90125" name="Group 41"/>
          <p:cNvGrpSpPr>
            <a:grpSpLocks/>
          </p:cNvGrpSpPr>
          <p:nvPr/>
        </p:nvGrpSpPr>
        <p:grpSpPr bwMode="auto">
          <a:xfrm>
            <a:off x="3738563" y="3443115"/>
            <a:ext cx="831850" cy="471487"/>
            <a:chOff x="2521" y="3488"/>
            <a:chExt cx="940" cy="561"/>
          </a:xfrm>
        </p:grpSpPr>
        <p:grpSp>
          <p:nvGrpSpPr>
            <p:cNvPr id="90150" name="Group 41"/>
            <p:cNvGrpSpPr>
              <a:grpSpLocks/>
            </p:cNvGrpSpPr>
            <p:nvPr/>
          </p:nvGrpSpPr>
          <p:grpSpPr bwMode="auto">
            <a:xfrm>
              <a:off x="2521" y="3488"/>
              <a:ext cx="940" cy="561"/>
              <a:chOff x="2513" y="2032"/>
              <a:chExt cx="940" cy="561"/>
            </a:xfrm>
          </p:grpSpPr>
          <p:sp>
            <p:nvSpPr>
              <p:cNvPr id="90152" name="Freeform 42"/>
              <p:cNvSpPr>
                <a:spLocks/>
              </p:cNvSpPr>
              <p:nvPr/>
            </p:nvSpPr>
            <p:spPr bwMode="auto">
              <a:xfrm>
                <a:off x="2513" y="2171"/>
                <a:ext cx="940" cy="422"/>
              </a:xfrm>
              <a:custGeom>
                <a:avLst/>
                <a:gdLst>
                  <a:gd name="T0" fmla="*/ 15 w 1084"/>
                  <a:gd name="T1" fmla="*/ 341 h 422"/>
                  <a:gd name="T2" fmla="*/ 22 w 1084"/>
                  <a:gd name="T3" fmla="*/ 101 h 422"/>
                  <a:gd name="T4" fmla="*/ 47 w 1084"/>
                  <a:gd name="T5" fmla="*/ 29 h 422"/>
                  <a:gd name="T6" fmla="*/ 60 w 1084"/>
                  <a:gd name="T7" fmla="*/ 13 h 422"/>
                  <a:gd name="T8" fmla="*/ 66 w 1084"/>
                  <a:gd name="T9" fmla="*/ 5 h 422"/>
                  <a:gd name="T10" fmla="*/ 87 w 1084"/>
                  <a:gd name="T11" fmla="*/ 13 h 422"/>
                  <a:gd name="T12" fmla="*/ 91 w 1084"/>
                  <a:gd name="T13" fmla="*/ 61 h 422"/>
                  <a:gd name="T14" fmla="*/ 93 w 1084"/>
                  <a:gd name="T15" fmla="*/ 85 h 422"/>
                  <a:gd name="T16" fmla="*/ 98 w 1084"/>
                  <a:gd name="T17" fmla="*/ 269 h 422"/>
                  <a:gd name="T18" fmla="*/ 115 w 1084"/>
                  <a:gd name="T19" fmla="*/ 277 h 422"/>
                  <a:gd name="T20" fmla="*/ 277 w 1084"/>
                  <a:gd name="T21" fmla="*/ 293 h 422"/>
                  <a:gd name="T22" fmla="*/ 212 w 1084"/>
                  <a:gd name="T23" fmla="*/ 405 h 422"/>
                  <a:gd name="T24" fmla="*/ 15 w 1084"/>
                  <a:gd name="T25" fmla="*/ 381 h 422"/>
                  <a:gd name="T26" fmla="*/ 15 w 1084"/>
                  <a:gd name="T27" fmla="*/ 341 h 4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84"/>
                  <a:gd name="T43" fmla="*/ 0 h 422"/>
                  <a:gd name="T44" fmla="*/ 1084 w 1084"/>
                  <a:gd name="T45" fmla="*/ 422 h 4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84" h="422">
                    <a:moveTo>
                      <a:pt x="55" y="341"/>
                    </a:moveTo>
                    <a:cubicBezTo>
                      <a:pt x="11" y="268"/>
                      <a:pt x="0" y="153"/>
                      <a:pt x="79" y="101"/>
                    </a:cubicBezTo>
                    <a:cubicBezTo>
                      <a:pt x="98" y="71"/>
                      <a:pt x="132" y="40"/>
                      <a:pt x="167" y="29"/>
                    </a:cubicBezTo>
                    <a:cubicBezTo>
                      <a:pt x="183" y="23"/>
                      <a:pt x="199" y="18"/>
                      <a:pt x="215" y="13"/>
                    </a:cubicBezTo>
                    <a:cubicBezTo>
                      <a:pt x="223" y="10"/>
                      <a:pt x="239" y="5"/>
                      <a:pt x="239" y="5"/>
                    </a:cubicBezTo>
                    <a:cubicBezTo>
                      <a:pt x="263" y="7"/>
                      <a:pt x="290" y="0"/>
                      <a:pt x="311" y="13"/>
                    </a:cubicBezTo>
                    <a:cubicBezTo>
                      <a:pt x="325" y="22"/>
                      <a:pt x="321" y="45"/>
                      <a:pt x="327" y="61"/>
                    </a:cubicBezTo>
                    <a:cubicBezTo>
                      <a:pt x="329" y="69"/>
                      <a:pt x="335" y="85"/>
                      <a:pt x="335" y="85"/>
                    </a:cubicBezTo>
                    <a:cubicBezTo>
                      <a:pt x="335" y="92"/>
                      <a:pt x="346" y="264"/>
                      <a:pt x="351" y="269"/>
                    </a:cubicBezTo>
                    <a:cubicBezTo>
                      <a:pt x="365" y="284"/>
                      <a:pt x="393" y="276"/>
                      <a:pt x="415" y="277"/>
                    </a:cubicBezTo>
                    <a:cubicBezTo>
                      <a:pt x="609" y="284"/>
                      <a:pt x="804" y="285"/>
                      <a:pt x="999" y="293"/>
                    </a:cubicBezTo>
                    <a:cubicBezTo>
                      <a:pt x="1084" y="421"/>
                      <a:pt x="794" y="403"/>
                      <a:pt x="767" y="405"/>
                    </a:cubicBezTo>
                    <a:cubicBezTo>
                      <a:pt x="609" y="402"/>
                      <a:pt x="264" y="422"/>
                      <a:pt x="55" y="381"/>
                    </a:cubicBezTo>
                    <a:cubicBezTo>
                      <a:pt x="21" y="358"/>
                      <a:pt x="24" y="371"/>
                      <a:pt x="55" y="341"/>
                    </a:cubicBezTo>
                    <a:close/>
                  </a:path>
                </a:pathLst>
              </a:custGeom>
              <a:solidFill>
                <a:schemeClr val="bg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nvGrpSpPr>
              <p:cNvPr id="90153" name="Group 43"/>
              <p:cNvGrpSpPr>
                <a:grpSpLocks/>
              </p:cNvGrpSpPr>
              <p:nvPr/>
            </p:nvGrpSpPr>
            <p:grpSpPr bwMode="auto">
              <a:xfrm>
                <a:off x="2640" y="2032"/>
                <a:ext cx="288" cy="96"/>
                <a:chOff x="1848" y="1824"/>
                <a:chExt cx="288" cy="96"/>
              </a:xfrm>
            </p:grpSpPr>
            <p:sp>
              <p:nvSpPr>
                <p:cNvPr id="90154" name="Oval 44"/>
                <p:cNvSpPr>
                  <a:spLocks noChangeArrowheads="1"/>
                </p:cNvSpPr>
                <p:nvPr/>
              </p:nvSpPr>
              <p:spPr bwMode="auto">
                <a:xfrm>
                  <a:off x="1896" y="1848"/>
                  <a:ext cx="240" cy="48"/>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sp>
              <p:nvSpPr>
                <p:cNvPr id="90155" name="Oval 45"/>
                <p:cNvSpPr>
                  <a:spLocks noChangeArrowheads="1"/>
                </p:cNvSpPr>
                <p:nvPr/>
              </p:nvSpPr>
              <p:spPr bwMode="auto">
                <a:xfrm>
                  <a:off x="1848" y="1824"/>
                  <a:ext cx="96" cy="96"/>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BIZ UDPゴシック" panose="020B0400000000000000" pitchFamily="50" charset="-128"/>
                    <a:ea typeface="BIZ UDPゴシック" panose="020B0400000000000000" pitchFamily="50" charset="-128"/>
                  </a:endParaRPr>
                </a:p>
              </p:txBody>
            </p:sp>
          </p:grpSp>
        </p:grpSp>
        <p:sp>
          <p:nvSpPr>
            <p:cNvPr id="90151" name="Freeform 46"/>
            <p:cNvSpPr>
              <a:spLocks/>
            </p:cNvSpPr>
            <p:nvPr/>
          </p:nvSpPr>
          <p:spPr bwMode="auto">
            <a:xfrm>
              <a:off x="2712" y="3704"/>
              <a:ext cx="88" cy="267"/>
            </a:xfrm>
            <a:custGeom>
              <a:avLst/>
              <a:gdLst>
                <a:gd name="T0" fmla="*/ 64 w 88"/>
                <a:gd name="T1" fmla="*/ 0 h 267"/>
                <a:gd name="T2" fmla="*/ 0 w 88"/>
                <a:gd name="T3" fmla="*/ 88 h 267"/>
                <a:gd name="T4" fmla="*/ 8 w 88"/>
                <a:gd name="T5" fmla="*/ 240 h 267"/>
                <a:gd name="T6" fmla="*/ 16 w 88"/>
                <a:gd name="T7" fmla="*/ 264 h 267"/>
                <a:gd name="T8" fmla="*/ 40 w 88"/>
                <a:gd name="T9" fmla="*/ 256 h 267"/>
                <a:gd name="T10" fmla="*/ 56 w 88"/>
                <a:gd name="T11" fmla="*/ 232 h 267"/>
                <a:gd name="T12" fmla="*/ 80 w 88"/>
                <a:gd name="T13" fmla="*/ 240 h 267"/>
                <a:gd name="T14" fmla="*/ 88 w 88"/>
                <a:gd name="T15" fmla="*/ 208 h 267"/>
                <a:gd name="T16" fmla="*/ 80 w 88"/>
                <a:gd name="T17" fmla="*/ 120 h 267"/>
                <a:gd name="T18" fmla="*/ 64 w 88"/>
                <a:gd name="T19" fmla="*/ 0 h 2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
                <a:gd name="T31" fmla="*/ 0 h 267"/>
                <a:gd name="T32" fmla="*/ 88 w 88"/>
                <a:gd name="T33" fmla="*/ 267 h 2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 h="267">
                  <a:moveTo>
                    <a:pt x="64" y="0"/>
                  </a:moveTo>
                  <a:cubicBezTo>
                    <a:pt x="23" y="13"/>
                    <a:pt x="12" y="49"/>
                    <a:pt x="0" y="88"/>
                  </a:cubicBezTo>
                  <a:cubicBezTo>
                    <a:pt x="2" y="138"/>
                    <a:pt x="3" y="189"/>
                    <a:pt x="8" y="240"/>
                  </a:cubicBezTo>
                  <a:cubicBezTo>
                    <a:pt x="8" y="248"/>
                    <a:pt x="8" y="260"/>
                    <a:pt x="16" y="264"/>
                  </a:cubicBezTo>
                  <a:cubicBezTo>
                    <a:pt x="23" y="267"/>
                    <a:pt x="32" y="258"/>
                    <a:pt x="40" y="256"/>
                  </a:cubicBezTo>
                  <a:cubicBezTo>
                    <a:pt x="45" y="248"/>
                    <a:pt x="47" y="235"/>
                    <a:pt x="56" y="232"/>
                  </a:cubicBezTo>
                  <a:cubicBezTo>
                    <a:pt x="63" y="228"/>
                    <a:pt x="73" y="245"/>
                    <a:pt x="80" y="240"/>
                  </a:cubicBezTo>
                  <a:cubicBezTo>
                    <a:pt x="88" y="233"/>
                    <a:pt x="85" y="218"/>
                    <a:pt x="88" y="208"/>
                  </a:cubicBezTo>
                  <a:cubicBezTo>
                    <a:pt x="85" y="178"/>
                    <a:pt x="83" y="149"/>
                    <a:pt x="80" y="120"/>
                  </a:cubicBezTo>
                  <a:cubicBezTo>
                    <a:pt x="74" y="78"/>
                    <a:pt x="50" y="40"/>
                    <a:pt x="64" y="0"/>
                  </a:cubicBezTo>
                  <a:close/>
                </a:path>
              </a:pathLst>
            </a:custGeom>
            <a:solidFill>
              <a:schemeClr val="accent1"/>
            </a:solidFill>
            <a:ln w="9525">
              <a:solidFill>
                <a:schemeClr val="tx1"/>
              </a:solidFill>
              <a:round/>
              <a:headEnd/>
              <a:tailEnd/>
            </a:ln>
          </p:spPr>
          <p:txBody>
            <a:bodyPr wrap="none" anchor="ctr"/>
            <a:lstStyle/>
            <a:p>
              <a:endParaRPr lang="ja-JP" altLang="en-US">
                <a:latin typeface="BIZ UDPゴシック" panose="020B0400000000000000" pitchFamily="50" charset="-128"/>
                <a:ea typeface="BIZ UDPゴシック" panose="020B0400000000000000" pitchFamily="50" charset="-128"/>
              </a:endParaRPr>
            </a:p>
          </p:txBody>
        </p:sp>
      </p:grpSp>
      <p:sp>
        <p:nvSpPr>
          <p:cNvPr id="90126" name="テキスト ボックス 5"/>
          <p:cNvSpPr txBox="1">
            <a:spLocks noChangeArrowheads="1"/>
          </p:cNvSpPr>
          <p:nvPr/>
        </p:nvSpPr>
        <p:spPr bwMode="auto">
          <a:xfrm>
            <a:off x="1446213" y="1499946"/>
            <a:ext cx="71993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600" b="1">
                <a:solidFill>
                  <a:srgbClr val="5F5F5F"/>
                </a:solidFill>
                <a:latin typeface="BIZ UDPゴシック" panose="020B0400000000000000" pitchFamily="50" charset="-128"/>
                <a:ea typeface="BIZ UDPゴシック" panose="020B0400000000000000" pitchFamily="50" charset="-128"/>
                <a:cs typeface="Meiryo UI" pitchFamily="50" charset="-128"/>
              </a:rPr>
              <a:t>移乗             歩行                      階段           トイレ動作         入浴</a:t>
            </a:r>
          </a:p>
        </p:txBody>
      </p:sp>
      <p:sp>
        <p:nvSpPr>
          <p:cNvPr id="90127" name="AutoShape 49"/>
          <p:cNvSpPr>
            <a:spLocks noChangeArrowheads="1"/>
          </p:cNvSpPr>
          <p:nvPr/>
        </p:nvSpPr>
        <p:spPr bwMode="auto">
          <a:xfrm>
            <a:off x="942975" y="3284365"/>
            <a:ext cx="7226300" cy="876300"/>
          </a:xfrm>
          <a:prstGeom prst="roundRect">
            <a:avLst>
              <a:gd name="adj" fmla="val 50000"/>
            </a:avLst>
          </a:prstGeom>
          <a:noFill/>
          <a:ln w="44450" cap="rnd">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28" name="テキスト ボックス 5"/>
          <p:cNvSpPr txBox="1">
            <a:spLocks noChangeArrowheads="1"/>
          </p:cNvSpPr>
          <p:nvPr/>
        </p:nvSpPr>
        <p:spPr bwMode="auto">
          <a:xfrm>
            <a:off x="4684713" y="3001790"/>
            <a:ext cx="958850"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buFont typeface="Wingdings" pitchFamily="2" charset="2"/>
              <a:buNone/>
            </a:pPr>
            <a:r>
              <a:rPr lang="ja-JP" altLang="en-US" sz="2000" b="1">
                <a:solidFill>
                  <a:srgbClr val="FF9933"/>
                </a:solidFill>
                <a:latin typeface="BIZ UDPゴシック" panose="020B0400000000000000" pitchFamily="50" charset="-128"/>
                <a:ea typeface="BIZ UDPゴシック" panose="020B0400000000000000" pitchFamily="50" charset="-128"/>
                <a:cs typeface="Meiryo UI" pitchFamily="50" charset="-128"/>
              </a:rPr>
              <a:t>セルフケア     </a:t>
            </a:r>
          </a:p>
        </p:txBody>
      </p:sp>
      <p:sp>
        <p:nvSpPr>
          <p:cNvPr id="90129" name="AutoShape 51"/>
          <p:cNvSpPr>
            <a:spLocks noChangeArrowheads="1"/>
          </p:cNvSpPr>
          <p:nvPr/>
        </p:nvSpPr>
        <p:spPr bwMode="auto">
          <a:xfrm>
            <a:off x="7061200" y="1985790"/>
            <a:ext cx="1041400" cy="2171700"/>
          </a:xfrm>
          <a:prstGeom prst="roundRect">
            <a:avLst>
              <a:gd name="adj" fmla="val 50000"/>
            </a:avLst>
          </a:prstGeom>
          <a:noFill/>
          <a:ln w="44450" cap="rnd">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0" name="Rectangle 52"/>
          <p:cNvSpPr>
            <a:spLocks noChangeArrowheads="1"/>
          </p:cNvSpPr>
          <p:nvPr/>
        </p:nvSpPr>
        <p:spPr bwMode="auto">
          <a:xfrm>
            <a:off x="7099300" y="3192290"/>
            <a:ext cx="774700" cy="152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1" name="Rectangle 53"/>
          <p:cNvSpPr>
            <a:spLocks noChangeArrowheads="1"/>
          </p:cNvSpPr>
          <p:nvPr/>
        </p:nvSpPr>
        <p:spPr bwMode="auto">
          <a:xfrm>
            <a:off x="7823200" y="3057352"/>
            <a:ext cx="266700" cy="4445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2" name="Rectangle 54"/>
          <p:cNvSpPr>
            <a:spLocks noChangeArrowheads="1"/>
          </p:cNvSpPr>
          <p:nvPr/>
        </p:nvSpPr>
        <p:spPr bwMode="auto">
          <a:xfrm>
            <a:off x="6908800" y="3209752"/>
            <a:ext cx="254000" cy="749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3" name="Rectangle 55"/>
          <p:cNvSpPr>
            <a:spLocks noChangeArrowheads="1"/>
          </p:cNvSpPr>
          <p:nvPr/>
        </p:nvSpPr>
        <p:spPr bwMode="auto">
          <a:xfrm>
            <a:off x="6921500" y="3887615"/>
            <a:ext cx="711200" cy="241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4" name="Rectangle 56"/>
          <p:cNvSpPr>
            <a:spLocks noChangeArrowheads="1"/>
          </p:cNvSpPr>
          <p:nvPr/>
        </p:nvSpPr>
        <p:spPr bwMode="auto">
          <a:xfrm rot="-678596">
            <a:off x="7704138" y="4078115"/>
            <a:ext cx="812800" cy="177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5" name="Rectangle 57"/>
          <p:cNvSpPr>
            <a:spLocks noChangeArrowheads="1"/>
          </p:cNvSpPr>
          <p:nvPr/>
        </p:nvSpPr>
        <p:spPr bwMode="auto">
          <a:xfrm rot="-2827266">
            <a:off x="7816056" y="3858246"/>
            <a:ext cx="784225" cy="2047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6" name="Rectangle 58"/>
          <p:cNvSpPr>
            <a:spLocks noChangeArrowheads="1"/>
          </p:cNvSpPr>
          <p:nvPr/>
        </p:nvSpPr>
        <p:spPr bwMode="auto">
          <a:xfrm rot="-4965655">
            <a:off x="7862094" y="3505821"/>
            <a:ext cx="784225" cy="2047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7" name="Rectangle 59"/>
          <p:cNvSpPr>
            <a:spLocks noChangeArrowheads="1"/>
          </p:cNvSpPr>
          <p:nvPr/>
        </p:nvSpPr>
        <p:spPr bwMode="auto">
          <a:xfrm rot="-5400000">
            <a:off x="7842216" y="3378821"/>
            <a:ext cx="784225" cy="2047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8" name="Rectangle 60"/>
          <p:cNvSpPr>
            <a:spLocks noChangeArrowheads="1"/>
          </p:cNvSpPr>
          <p:nvPr/>
        </p:nvSpPr>
        <p:spPr bwMode="auto">
          <a:xfrm rot="-1655067">
            <a:off x="7434263" y="4144790"/>
            <a:ext cx="784225" cy="2047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39" name="AutoShape 61"/>
          <p:cNvSpPr>
            <a:spLocks noChangeArrowheads="1"/>
          </p:cNvSpPr>
          <p:nvPr/>
        </p:nvSpPr>
        <p:spPr bwMode="auto">
          <a:xfrm>
            <a:off x="6399213" y="2593802"/>
            <a:ext cx="660400" cy="660400"/>
          </a:xfrm>
          <a:prstGeom prst="roundRect">
            <a:avLst>
              <a:gd name="adj" fmla="val 50000"/>
            </a:avLst>
          </a:prstGeom>
          <a:noFill/>
          <a:ln w="44450" cap="rnd">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40" name="Rectangle 62"/>
          <p:cNvSpPr>
            <a:spLocks noChangeArrowheads="1"/>
          </p:cNvSpPr>
          <p:nvPr/>
        </p:nvSpPr>
        <p:spPr bwMode="auto">
          <a:xfrm rot="-5400000">
            <a:off x="6128544" y="1988171"/>
            <a:ext cx="784225" cy="10556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41" name="Rectangle 63"/>
          <p:cNvSpPr>
            <a:spLocks noChangeArrowheads="1"/>
          </p:cNvSpPr>
          <p:nvPr/>
        </p:nvSpPr>
        <p:spPr bwMode="auto">
          <a:xfrm rot="-5400000">
            <a:off x="6115844" y="2583484"/>
            <a:ext cx="784225" cy="5730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42" name="テキスト ボックス 5"/>
          <p:cNvSpPr txBox="1">
            <a:spLocks noChangeArrowheads="1"/>
          </p:cNvSpPr>
          <p:nvPr/>
        </p:nvSpPr>
        <p:spPr bwMode="auto">
          <a:xfrm>
            <a:off x="1420467" y="2941810"/>
            <a:ext cx="7135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600" b="1" dirty="0">
                <a:solidFill>
                  <a:srgbClr val="5F5F5F"/>
                </a:solidFill>
                <a:latin typeface="BIZ UDPゴシック" panose="020B0400000000000000" pitchFamily="50" charset="-128"/>
                <a:ea typeface="BIZ UDPゴシック" panose="020B0400000000000000" pitchFamily="50" charset="-128"/>
                <a:cs typeface="Meiryo UI" pitchFamily="50" charset="-128"/>
              </a:rPr>
              <a:t>食事            排尿           排便                          更衣              整容</a:t>
            </a:r>
          </a:p>
        </p:txBody>
      </p:sp>
      <p:sp>
        <p:nvSpPr>
          <p:cNvPr id="90143" name="Rectangle 21"/>
          <p:cNvSpPr>
            <a:spLocks noChangeArrowheads="1"/>
          </p:cNvSpPr>
          <p:nvPr/>
        </p:nvSpPr>
        <p:spPr bwMode="auto">
          <a:xfrm>
            <a:off x="6042025" y="2044527"/>
            <a:ext cx="439738" cy="608013"/>
          </a:xfrm>
          <a:prstGeom prst="rect">
            <a:avLst/>
          </a:prstGeom>
          <a:solidFill>
            <a:schemeClr val="bg1"/>
          </a:solidFill>
          <a:ln w="9525">
            <a:solidFill>
              <a:schemeClr val="tx1"/>
            </a:solidFill>
            <a:miter lim="800000"/>
            <a:headEnd/>
            <a:tailEnd/>
          </a:ln>
        </p:spPr>
        <p:txBody>
          <a:bodyPr wrap="none" anchor="ctr"/>
          <a:lstStyle/>
          <a:p>
            <a:pPr defTabSz="457200" eaLnBrk="1" hangingPunct="1"/>
            <a:r>
              <a:rPr lang="en-US" altLang="ja-JP" sz="1200" b="1">
                <a:latin typeface="BIZ UDPゴシック" panose="020B0400000000000000" pitchFamily="50" charset="-128"/>
                <a:ea typeface="BIZ UDPゴシック" panose="020B0400000000000000" pitchFamily="50" charset="-128"/>
                <a:cs typeface="Osaka"/>
              </a:rPr>
              <a:t>WC</a:t>
            </a:r>
            <a:r>
              <a:rPr lang="en-US" altLang="ja-JP" sz="1400" b="1">
                <a:latin typeface="BIZ UDPゴシック" panose="020B0400000000000000" pitchFamily="50" charset="-128"/>
                <a:ea typeface="BIZ UDPゴシック" panose="020B0400000000000000" pitchFamily="50" charset="-128"/>
                <a:cs typeface="Osaka"/>
              </a:rPr>
              <a:t> </a:t>
            </a:r>
          </a:p>
        </p:txBody>
      </p:sp>
      <p:sp>
        <p:nvSpPr>
          <p:cNvPr id="90144" name="AutoShape 66"/>
          <p:cNvSpPr>
            <a:spLocks noChangeArrowheads="1"/>
          </p:cNvSpPr>
          <p:nvPr/>
        </p:nvSpPr>
        <p:spPr bwMode="auto">
          <a:xfrm>
            <a:off x="990600" y="1912765"/>
            <a:ext cx="7137400" cy="889000"/>
          </a:xfrm>
          <a:prstGeom prst="roundRect">
            <a:avLst>
              <a:gd name="adj" fmla="val 50000"/>
            </a:avLst>
          </a:prstGeom>
          <a:noFill/>
          <a:ln w="44450" cap="rnd">
            <a:solidFill>
              <a:srgbClr val="3399FF"/>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45" name="テキスト ボックス 5"/>
          <p:cNvSpPr txBox="1">
            <a:spLocks noChangeArrowheads="1"/>
          </p:cNvSpPr>
          <p:nvPr/>
        </p:nvSpPr>
        <p:spPr bwMode="auto">
          <a:xfrm>
            <a:off x="3514725" y="1733377"/>
            <a:ext cx="785813"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buFont typeface="Wingdings" pitchFamily="2" charset="2"/>
              <a:buNone/>
            </a:pPr>
            <a:r>
              <a:rPr lang="ja-JP" altLang="en-US" sz="2000" b="1">
                <a:solidFill>
                  <a:srgbClr val="3399FF"/>
                </a:solidFill>
                <a:latin typeface="BIZ UDPゴシック" panose="020B0400000000000000" pitchFamily="50" charset="-128"/>
                <a:ea typeface="BIZ UDPゴシック" panose="020B0400000000000000" pitchFamily="50" charset="-128"/>
                <a:cs typeface="Meiryo UI" pitchFamily="50" charset="-128"/>
              </a:rPr>
              <a:t>移動</a:t>
            </a:r>
            <a:r>
              <a:rPr lang="ja-JP" altLang="en-US" sz="2000" b="1">
                <a:solidFill>
                  <a:schemeClr val="hlink"/>
                </a:solidFill>
                <a:latin typeface="BIZ UDPゴシック" panose="020B0400000000000000" pitchFamily="50" charset="-128"/>
                <a:ea typeface="BIZ UDPゴシック" panose="020B0400000000000000" pitchFamily="50" charset="-128"/>
                <a:cs typeface="Meiryo UI" pitchFamily="50" charset="-128"/>
              </a:rPr>
              <a:t>     </a:t>
            </a:r>
          </a:p>
        </p:txBody>
      </p:sp>
      <p:sp>
        <p:nvSpPr>
          <p:cNvPr id="90146" name="Rectangle 68"/>
          <p:cNvSpPr>
            <a:spLocks noChangeArrowheads="1"/>
          </p:cNvSpPr>
          <p:nvPr/>
        </p:nvSpPr>
        <p:spPr bwMode="auto">
          <a:xfrm rot="-1370990">
            <a:off x="6657975" y="3187527"/>
            <a:ext cx="784225" cy="2047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90147" name="Rectangle 69"/>
          <p:cNvSpPr>
            <a:spLocks noChangeArrowheads="1"/>
          </p:cNvSpPr>
          <p:nvPr/>
        </p:nvSpPr>
        <p:spPr bwMode="auto">
          <a:xfrm rot="-3726501">
            <a:off x="6852444" y="3027983"/>
            <a:ext cx="561975" cy="1952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latin typeface="BIZ UDPゴシック" panose="020B0400000000000000" pitchFamily="50" charset="-128"/>
              <a:ea typeface="BIZ UDPゴシック" panose="020B0400000000000000" pitchFamily="50" charset="-128"/>
            </a:endParaRPr>
          </a:p>
        </p:txBody>
      </p:sp>
      <p:sp>
        <p:nvSpPr>
          <p:cNvPr id="72" name="正方形/長方形 71">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6D8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114" name="Rectangle 4"/>
          <p:cNvSpPr>
            <a:spLocks noChangeArrowheads="1"/>
          </p:cNvSpPr>
          <p:nvPr/>
        </p:nvSpPr>
        <p:spPr bwMode="auto">
          <a:xfrm>
            <a:off x="415925" y="70303"/>
            <a:ext cx="82804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5" rIns="91428" bIns="45715" anchor="ctr"/>
          <a:lstStyle/>
          <a:p>
            <a:pPr algn="ctr" defTabSz="1001713" eaLnBrk="1" hangingPunct="1"/>
            <a:r>
              <a:rPr lang="en-US" altLang="ja-JP"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ADL</a:t>
            </a:r>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のアセスメント</a:t>
            </a:r>
          </a:p>
        </p:txBody>
      </p:sp>
      <p:grpSp>
        <p:nvGrpSpPr>
          <p:cNvPr id="70" name="グループ化 42">
            <a:extLst>
              <a:ext uri="{FF2B5EF4-FFF2-40B4-BE49-F238E27FC236}">
                <a16:creationId xmlns:a16="http://schemas.microsoft.com/office/drawing/2014/main" id="{E7C5114E-A6D5-48E0-A51B-EBE99C6B1DEB}"/>
              </a:ext>
            </a:extLst>
          </p:cNvPr>
          <p:cNvGrpSpPr>
            <a:grpSpLocks/>
          </p:cNvGrpSpPr>
          <p:nvPr/>
        </p:nvGrpSpPr>
        <p:grpSpPr bwMode="auto">
          <a:xfrm rot="21133469" flipH="1">
            <a:off x="6892034" y="3495711"/>
            <a:ext cx="461423" cy="582462"/>
            <a:chOff x="3768904" y="4451255"/>
            <a:chExt cx="1551858" cy="2385200"/>
          </a:xfrm>
        </p:grpSpPr>
        <p:sp>
          <p:nvSpPr>
            <p:cNvPr id="71" name="フリーフォーム 122">
              <a:extLst>
                <a:ext uri="{FF2B5EF4-FFF2-40B4-BE49-F238E27FC236}">
                  <a16:creationId xmlns:a16="http://schemas.microsoft.com/office/drawing/2014/main" id="{80A8CCBA-C076-4396-8CFC-A7F238F6891E}"/>
                </a:ext>
              </a:extLst>
            </p:cNvPr>
            <p:cNvSpPr/>
            <p:nvPr/>
          </p:nvSpPr>
          <p:spPr>
            <a:xfrm rot="21233601">
              <a:off x="3768904" y="4492593"/>
              <a:ext cx="1551858" cy="2343862"/>
            </a:xfrm>
            <a:custGeom>
              <a:avLst/>
              <a:gdLst>
                <a:gd name="connsiteX0" fmla="*/ 0 w 1573306"/>
                <a:gd name="connsiteY0" fmla="*/ 1775012 h 1775012"/>
                <a:gd name="connsiteX1" fmla="*/ 1156447 w 1573306"/>
                <a:gd name="connsiteY1" fmla="*/ 0 h 1775012"/>
                <a:gd name="connsiteX2" fmla="*/ 1573306 w 1573306"/>
                <a:gd name="connsiteY2" fmla="*/ 0 h 1775012"/>
                <a:gd name="connsiteX3" fmla="*/ 363071 w 1573306"/>
                <a:gd name="connsiteY3" fmla="*/ 1775012 h 1775012"/>
                <a:gd name="connsiteX4" fmla="*/ 0 w 1573306"/>
                <a:gd name="connsiteY4" fmla="*/ 1775012 h 1775012"/>
                <a:gd name="connsiteX0" fmla="*/ 0 w 1573306"/>
                <a:gd name="connsiteY0" fmla="*/ 1775012 h 1775012"/>
                <a:gd name="connsiteX1" fmla="*/ 1034615 w 1573306"/>
                <a:gd name="connsiteY1" fmla="*/ 12916 h 1775012"/>
                <a:gd name="connsiteX2" fmla="*/ 1573306 w 1573306"/>
                <a:gd name="connsiteY2" fmla="*/ 0 h 1775012"/>
                <a:gd name="connsiteX3" fmla="*/ 363071 w 1573306"/>
                <a:gd name="connsiteY3" fmla="*/ 1775012 h 1775012"/>
                <a:gd name="connsiteX4" fmla="*/ 0 w 1573306"/>
                <a:gd name="connsiteY4" fmla="*/ 1775012 h 1775012"/>
                <a:gd name="connsiteX0" fmla="*/ 0 w 1573306"/>
                <a:gd name="connsiteY0" fmla="*/ 1775012 h 1775012"/>
                <a:gd name="connsiteX1" fmla="*/ 1034615 w 1573306"/>
                <a:gd name="connsiteY1" fmla="*/ 12916 h 1775012"/>
                <a:gd name="connsiteX2" fmla="*/ 1573306 w 1573306"/>
                <a:gd name="connsiteY2" fmla="*/ 0 h 1775012"/>
                <a:gd name="connsiteX3" fmla="*/ 363071 w 1573306"/>
                <a:gd name="connsiteY3" fmla="*/ 1775012 h 1775012"/>
                <a:gd name="connsiteX4" fmla="*/ 0 w 1573306"/>
                <a:gd name="connsiteY4" fmla="*/ 1775012 h 1775012"/>
                <a:gd name="connsiteX0" fmla="*/ 0 w 1573306"/>
                <a:gd name="connsiteY0" fmla="*/ 1775012 h 1775012"/>
                <a:gd name="connsiteX1" fmla="*/ 1034615 w 1573306"/>
                <a:gd name="connsiteY1" fmla="*/ 12916 h 1775012"/>
                <a:gd name="connsiteX2" fmla="*/ 1573306 w 1573306"/>
                <a:gd name="connsiteY2" fmla="*/ 0 h 1775012"/>
                <a:gd name="connsiteX3" fmla="*/ 363071 w 1573306"/>
                <a:gd name="connsiteY3" fmla="*/ 1775012 h 1775012"/>
                <a:gd name="connsiteX4" fmla="*/ 0 w 1573306"/>
                <a:gd name="connsiteY4" fmla="*/ 1775012 h 1775012"/>
                <a:gd name="connsiteX0" fmla="*/ 0 w 1573306"/>
                <a:gd name="connsiteY0" fmla="*/ 1775012 h 1999078"/>
                <a:gd name="connsiteX1" fmla="*/ 1034615 w 1573306"/>
                <a:gd name="connsiteY1" fmla="*/ 12916 h 1999078"/>
                <a:gd name="connsiteX2" fmla="*/ 1573306 w 1573306"/>
                <a:gd name="connsiteY2" fmla="*/ 0 h 1999078"/>
                <a:gd name="connsiteX3" fmla="*/ 363071 w 1573306"/>
                <a:gd name="connsiteY3" fmla="*/ 1775012 h 1999078"/>
                <a:gd name="connsiteX4" fmla="*/ 0 w 1573306"/>
                <a:gd name="connsiteY4" fmla="*/ 1775012 h 1999078"/>
                <a:gd name="connsiteX0" fmla="*/ 0 w 1573306"/>
                <a:gd name="connsiteY0" fmla="*/ 1775012 h 1999078"/>
                <a:gd name="connsiteX1" fmla="*/ 1034615 w 1573306"/>
                <a:gd name="connsiteY1" fmla="*/ 12916 h 1999078"/>
                <a:gd name="connsiteX2" fmla="*/ 1573306 w 1573306"/>
                <a:gd name="connsiteY2" fmla="*/ 0 h 1999078"/>
                <a:gd name="connsiteX3" fmla="*/ 363071 w 1573306"/>
                <a:gd name="connsiteY3" fmla="*/ 1775012 h 1999078"/>
                <a:gd name="connsiteX4" fmla="*/ 0 w 1573306"/>
                <a:gd name="connsiteY4" fmla="*/ 1775012 h 1999078"/>
                <a:gd name="connsiteX0" fmla="*/ 0 w 1573306"/>
                <a:gd name="connsiteY0" fmla="*/ 1775012 h 1999078"/>
                <a:gd name="connsiteX1" fmla="*/ 1034615 w 1573306"/>
                <a:gd name="connsiteY1" fmla="*/ 12916 h 1999078"/>
                <a:gd name="connsiteX2" fmla="*/ 1573306 w 1573306"/>
                <a:gd name="connsiteY2" fmla="*/ 0 h 1999078"/>
                <a:gd name="connsiteX3" fmla="*/ 363071 w 1573306"/>
                <a:gd name="connsiteY3" fmla="*/ 1775012 h 1999078"/>
                <a:gd name="connsiteX4" fmla="*/ 0 w 1573306"/>
                <a:gd name="connsiteY4" fmla="*/ 1775012 h 1999078"/>
                <a:gd name="connsiteX0" fmla="*/ 0 w 1264678"/>
                <a:gd name="connsiteY0" fmla="*/ 1762096 h 1986162"/>
                <a:gd name="connsiteX1" fmla="*/ 1034615 w 1264678"/>
                <a:gd name="connsiteY1" fmla="*/ 0 h 1986162"/>
                <a:gd name="connsiteX2" fmla="*/ 1264678 w 1264678"/>
                <a:gd name="connsiteY2" fmla="*/ 153620 h 1986162"/>
                <a:gd name="connsiteX3" fmla="*/ 363071 w 1264678"/>
                <a:gd name="connsiteY3" fmla="*/ 1762096 h 1986162"/>
                <a:gd name="connsiteX4" fmla="*/ 0 w 1264678"/>
                <a:gd name="connsiteY4" fmla="*/ 1762096 h 1986162"/>
                <a:gd name="connsiteX0" fmla="*/ 0 w 1308359"/>
                <a:gd name="connsiteY0" fmla="*/ 1937668 h 2161734"/>
                <a:gd name="connsiteX1" fmla="*/ 1034615 w 1308359"/>
                <a:gd name="connsiteY1" fmla="*/ 175572 h 2161734"/>
                <a:gd name="connsiteX2" fmla="*/ 1264678 w 1308359"/>
                <a:gd name="connsiteY2" fmla="*/ 329192 h 2161734"/>
                <a:gd name="connsiteX3" fmla="*/ 363071 w 1308359"/>
                <a:gd name="connsiteY3" fmla="*/ 1937668 h 2161734"/>
                <a:gd name="connsiteX4" fmla="*/ 0 w 1308359"/>
                <a:gd name="connsiteY4" fmla="*/ 1937668 h 2161734"/>
                <a:gd name="connsiteX0" fmla="*/ 0 w 1308359"/>
                <a:gd name="connsiteY0" fmla="*/ 1937668 h 2161734"/>
                <a:gd name="connsiteX1" fmla="*/ 996210 w 1308359"/>
                <a:gd name="connsiteY1" fmla="*/ 175572 h 2161734"/>
                <a:gd name="connsiteX2" fmla="*/ 1264678 w 1308359"/>
                <a:gd name="connsiteY2" fmla="*/ 329192 h 2161734"/>
                <a:gd name="connsiteX3" fmla="*/ 363071 w 1308359"/>
                <a:gd name="connsiteY3" fmla="*/ 1937668 h 2161734"/>
                <a:gd name="connsiteX4" fmla="*/ 0 w 1308359"/>
                <a:gd name="connsiteY4" fmla="*/ 1937668 h 2161734"/>
                <a:gd name="connsiteX0" fmla="*/ 0 w 1308359"/>
                <a:gd name="connsiteY0" fmla="*/ 1937668 h 2161734"/>
                <a:gd name="connsiteX1" fmla="*/ 1034615 w 1308359"/>
                <a:gd name="connsiteY1" fmla="*/ 98762 h 2161734"/>
                <a:gd name="connsiteX2" fmla="*/ 1264678 w 1308359"/>
                <a:gd name="connsiteY2" fmla="*/ 329192 h 2161734"/>
                <a:gd name="connsiteX3" fmla="*/ 363071 w 1308359"/>
                <a:gd name="connsiteY3" fmla="*/ 1937668 h 2161734"/>
                <a:gd name="connsiteX4" fmla="*/ 0 w 1308359"/>
                <a:gd name="connsiteY4" fmla="*/ 1937668 h 2161734"/>
                <a:gd name="connsiteX0" fmla="*/ 0 w 1308359"/>
                <a:gd name="connsiteY0" fmla="*/ 1937668 h 2161734"/>
                <a:gd name="connsiteX1" fmla="*/ 1034615 w 1308359"/>
                <a:gd name="connsiteY1" fmla="*/ 98762 h 2161734"/>
                <a:gd name="connsiteX2" fmla="*/ 1264678 w 1308359"/>
                <a:gd name="connsiteY2" fmla="*/ 329192 h 2161734"/>
                <a:gd name="connsiteX3" fmla="*/ 363071 w 1308359"/>
                <a:gd name="connsiteY3" fmla="*/ 1937668 h 2161734"/>
                <a:gd name="connsiteX4" fmla="*/ 0 w 1308359"/>
                <a:gd name="connsiteY4" fmla="*/ 1937668 h 2161734"/>
                <a:gd name="connsiteX0" fmla="*/ 0 w 1308359"/>
                <a:gd name="connsiteY0" fmla="*/ 1963916 h 2187982"/>
                <a:gd name="connsiteX1" fmla="*/ 1034615 w 1308359"/>
                <a:gd name="connsiteY1" fmla="*/ 125010 h 2187982"/>
                <a:gd name="connsiteX2" fmla="*/ 1264678 w 1308359"/>
                <a:gd name="connsiteY2" fmla="*/ 355440 h 2187982"/>
                <a:gd name="connsiteX3" fmla="*/ 363071 w 1308359"/>
                <a:gd name="connsiteY3" fmla="*/ 1963916 h 2187982"/>
                <a:gd name="connsiteX4" fmla="*/ 0 w 1308359"/>
                <a:gd name="connsiteY4" fmla="*/ 1963916 h 2187982"/>
                <a:gd name="connsiteX0" fmla="*/ 0 w 1308359"/>
                <a:gd name="connsiteY0" fmla="*/ 2091288 h 2315354"/>
                <a:gd name="connsiteX1" fmla="*/ 1034615 w 1308359"/>
                <a:gd name="connsiteY1" fmla="*/ 252382 h 2315354"/>
                <a:gd name="connsiteX2" fmla="*/ 1264678 w 1308359"/>
                <a:gd name="connsiteY2" fmla="*/ 329192 h 2315354"/>
                <a:gd name="connsiteX3" fmla="*/ 363071 w 1308359"/>
                <a:gd name="connsiteY3" fmla="*/ 2091288 h 2315354"/>
                <a:gd name="connsiteX4" fmla="*/ 0 w 1308359"/>
                <a:gd name="connsiteY4" fmla="*/ 2091288 h 2315354"/>
                <a:gd name="connsiteX0" fmla="*/ 0 w 1308359"/>
                <a:gd name="connsiteY0" fmla="*/ 2091288 h 2315354"/>
                <a:gd name="connsiteX1" fmla="*/ 1034615 w 1308359"/>
                <a:gd name="connsiteY1" fmla="*/ 252382 h 2315354"/>
                <a:gd name="connsiteX2" fmla="*/ 1264678 w 1308359"/>
                <a:gd name="connsiteY2" fmla="*/ 329192 h 2315354"/>
                <a:gd name="connsiteX3" fmla="*/ 304920 w 1308359"/>
                <a:gd name="connsiteY3" fmla="*/ 2057417 h 2315354"/>
                <a:gd name="connsiteX4" fmla="*/ 0 w 1308359"/>
                <a:gd name="connsiteY4" fmla="*/ 2091288 h 2315354"/>
                <a:gd name="connsiteX0" fmla="*/ 0 w 1551858"/>
                <a:gd name="connsiteY0" fmla="*/ 2117425 h 2341491"/>
                <a:gd name="connsiteX1" fmla="*/ 1034615 w 1551858"/>
                <a:gd name="connsiteY1" fmla="*/ 278519 h 2341491"/>
                <a:gd name="connsiteX2" fmla="*/ 1264678 w 1551858"/>
                <a:gd name="connsiteY2" fmla="*/ 355329 h 2341491"/>
                <a:gd name="connsiteX3" fmla="*/ 304920 w 1551858"/>
                <a:gd name="connsiteY3" fmla="*/ 2083554 h 2341491"/>
                <a:gd name="connsiteX4" fmla="*/ 0 w 1551858"/>
                <a:gd name="connsiteY4" fmla="*/ 2117425 h 2341491"/>
                <a:gd name="connsiteX0" fmla="*/ 0 w 1551858"/>
                <a:gd name="connsiteY0" fmla="*/ 2117425 h 2341491"/>
                <a:gd name="connsiteX1" fmla="*/ 1034615 w 1551858"/>
                <a:gd name="connsiteY1" fmla="*/ 278519 h 2341491"/>
                <a:gd name="connsiteX2" fmla="*/ 1264678 w 1551858"/>
                <a:gd name="connsiteY2" fmla="*/ 355329 h 2341491"/>
                <a:gd name="connsiteX3" fmla="*/ 304920 w 1551858"/>
                <a:gd name="connsiteY3" fmla="*/ 2083554 h 2341491"/>
                <a:gd name="connsiteX4" fmla="*/ 0 w 1551858"/>
                <a:gd name="connsiteY4" fmla="*/ 2117425 h 2341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1858" h="2341491">
                  <a:moveTo>
                    <a:pt x="0" y="2117425"/>
                  </a:moveTo>
                  <a:cubicBezTo>
                    <a:pt x="499088" y="1536824"/>
                    <a:pt x="565550" y="680305"/>
                    <a:pt x="1034615" y="278519"/>
                  </a:cubicBezTo>
                  <a:cubicBezTo>
                    <a:pt x="1258566" y="153509"/>
                    <a:pt x="1551858" y="0"/>
                    <a:pt x="1264678" y="355329"/>
                  </a:cubicBezTo>
                  <a:cubicBezTo>
                    <a:pt x="871503" y="654492"/>
                    <a:pt x="641799" y="1068341"/>
                    <a:pt x="304920" y="2083554"/>
                  </a:cubicBezTo>
                  <a:cubicBezTo>
                    <a:pt x="101768" y="2240384"/>
                    <a:pt x="21576" y="2341491"/>
                    <a:pt x="0" y="2117425"/>
                  </a:cubicBezTo>
                  <a:close/>
                </a:path>
              </a:pathLst>
            </a:cu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endParaRPr>
            </a:p>
          </p:txBody>
        </p:sp>
        <p:sp>
          <p:nvSpPr>
            <p:cNvPr id="73" name="正方形/長方形 72">
              <a:extLst>
                <a:ext uri="{FF2B5EF4-FFF2-40B4-BE49-F238E27FC236}">
                  <a16:creationId xmlns:a16="http://schemas.microsoft.com/office/drawing/2014/main" id="{9012644D-D33E-4C28-BFEA-9F5D898B2450}"/>
                </a:ext>
              </a:extLst>
            </p:cNvPr>
            <p:cNvSpPr/>
            <p:nvPr/>
          </p:nvSpPr>
          <p:spPr>
            <a:xfrm rot="18553534">
              <a:off x="4422642" y="4556836"/>
              <a:ext cx="529126" cy="317964"/>
            </a:xfrm>
            <a:prstGeom prst="rect">
              <a:avLst/>
            </a:prstGeom>
            <a:solidFill>
              <a:schemeClr val="bg1">
                <a:lumMod val="9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endParaRPr>
            </a:p>
          </p:txBody>
        </p:sp>
        <p:cxnSp>
          <p:nvCxnSpPr>
            <p:cNvPr id="74" name="直線コネクタ 73">
              <a:extLst>
                <a:ext uri="{FF2B5EF4-FFF2-40B4-BE49-F238E27FC236}">
                  <a16:creationId xmlns:a16="http://schemas.microsoft.com/office/drawing/2014/main" id="{0A767D3E-A4A5-4CED-A196-A02B9976A681}"/>
                </a:ext>
              </a:extLst>
            </p:cNvPr>
            <p:cNvCxnSpPr/>
            <p:nvPr/>
          </p:nvCxnSpPr>
          <p:spPr>
            <a:xfrm>
              <a:off x="4661105" y="4492593"/>
              <a:ext cx="227796" cy="19015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A31A3251-3956-493C-B910-4E42B62C010E}"/>
                </a:ext>
              </a:extLst>
            </p:cNvPr>
            <p:cNvCxnSpPr/>
            <p:nvPr/>
          </p:nvCxnSpPr>
          <p:spPr>
            <a:xfrm>
              <a:off x="4589917" y="4575269"/>
              <a:ext cx="246779" cy="19842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F46AFC34-2C58-47A7-B736-7C2F48600C66}"/>
                </a:ext>
              </a:extLst>
            </p:cNvPr>
            <p:cNvCxnSpPr/>
            <p:nvPr/>
          </p:nvCxnSpPr>
          <p:spPr>
            <a:xfrm>
              <a:off x="4466527" y="4736486"/>
              <a:ext cx="242035" cy="19842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ADF41ECA-9548-4BBB-B18C-7714EEB12A68}"/>
                </a:ext>
              </a:extLst>
            </p:cNvPr>
            <p:cNvCxnSpPr/>
            <p:nvPr/>
          </p:nvCxnSpPr>
          <p:spPr>
            <a:xfrm>
              <a:off x="4523476" y="4662077"/>
              <a:ext cx="242035" cy="19842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8" name="テキスト ボックス 77">
            <a:extLst>
              <a:ext uri="{FF2B5EF4-FFF2-40B4-BE49-F238E27FC236}">
                <a16:creationId xmlns:a16="http://schemas.microsoft.com/office/drawing/2014/main" id="{7D8B5EAB-D574-4DF2-A8FE-C7DCFE28274A}"/>
              </a:ext>
            </a:extLst>
          </p:cNvPr>
          <p:cNvSpPr txBox="1"/>
          <p:nvPr/>
        </p:nvSpPr>
        <p:spPr>
          <a:xfrm>
            <a:off x="0" y="713570"/>
            <a:ext cx="1540042" cy="338554"/>
          </a:xfrm>
          <a:prstGeom prst="rect">
            <a:avLst/>
          </a:prstGeom>
          <a:noFill/>
          <a:ln w="25400">
            <a:noFill/>
          </a:ln>
        </p:spPr>
        <p:txBody>
          <a:bodyPr wrap="square">
            <a:spAutoFit/>
          </a:bodyPr>
          <a:lstStyle/>
          <a:p>
            <a:pPr algn="ctr"/>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診療実践 </a:t>
            </a:r>
            <a:r>
              <a:rPr lang="en-US" altLang="ja-JP" sz="1600" b="1" dirty="0">
                <a:latin typeface="BIZ UDPゴシック" panose="020B0400000000000000" pitchFamily="50" charset="-128"/>
                <a:ea typeface="BIZ UDPゴシック" panose="020B0400000000000000" pitchFamily="50" charset="-128"/>
              </a:rPr>
              <a:t>8〕</a:t>
            </a:r>
            <a:endParaRPr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03839813"/>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5757"/>
        </a:solidFill>
        <a:ln w="9525" cap="flat" cmpd="sng" algn="ctr">
          <a:no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txDef>
      <a:spPr>
        <a:noFill/>
        <a:ln w="25400">
          <a:solidFill>
            <a:schemeClr val="accent5">
              <a:lumMod val="50000"/>
            </a:schemeClr>
          </a:solidFill>
        </a:ln>
      </a:spPr>
      <a:bodyPr wrap="square" rtlCol="0">
        <a:spAutoFit/>
      </a:bodyPr>
      <a:lstStyle>
        <a:defPPr algn="ctr">
          <a:defRPr sz="1000" dirty="0" smtClean="0">
            <a:latin typeface="Meiryo UI" pitchFamily="50" charset="-128"/>
            <a:ea typeface="Meiryo UI" pitchFamily="50" charset="-128"/>
            <a:cs typeface="Meiryo UI"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15568</TotalTime>
  <Words>3775</Words>
  <Application>Microsoft Office PowerPoint</Application>
  <PresentationFormat>画面に合わせる (4:3)</PresentationFormat>
  <Paragraphs>483</Paragraphs>
  <Slides>32</Slides>
  <Notes>32</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32</vt:i4>
      </vt:variant>
    </vt:vector>
  </HeadingPairs>
  <TitlesOfParts>
    <vt:vector size="45" baseType="lpstr">
      <vt:lpstr>BIZ UDPゴシック</vt:lpstr>
      <vt:lpstr>HGPｺﾞｼｯｸM</vt:lpstr>
      <vt:lpstr>ＭＳ Ｐゴシック</vt:lpstr>
      <vt:lpstr>ＭＳ Ｐ明朝</vt:lpstr>
      <vt:lpstr>ＭＳ 明朝</vt:lpstr>
      <vt:lpstr>メイリオ</vt:lpstr>
      <vt:lpstr>Arial</vt:lpstr>
      <vt:lpstr>Calibri</vt:lpstr>
      <vt:lpstr>Century</vt:lpstr>
      <vt:lpstr>Times New Roman</vt:lpstr>
      <vt:lpstr>Wingdings</vt:lpstr>
      <vt:lpstr>標準デザイン</vt:lpstr>
      <vt:lpstr>9_Office テーマ</vt:lpstr>
      <vt:lpstr>PowerPoint プレゼンテーション</vt:lpstr>
      <vt:lpstr>PowerPoint プレゼンテーション</vt:lpstr>
      <vt:lpstr>PowerPoint プレゼンテーション</vt:lpstr>
      <vt:lpstr>外来時の対応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認知症の人への支援</vt:lpstr>
      <vt:lpstr>PowerPoint プレゼンテーション</vt:lpstr>
      <vt:lpstr>PowerPoint プレゼンテーション</vt:lpstr>
      <vt:lpstr>PowerPoint プレゼンテーション</vt:lpstr>
      <vt:lpstr>PowerPoint プレゼンテーション</vt:lpstr>
      <vt:lpstr>介護者への支援</vt:lpstr>
      <vt:lpstr>介護者の状況を知る</vt:lpstr>
      <vt:lpstr>PowerPoint プレゼンテーション</vt:lpstr>
      <vt:lpstr>介護者の認知症本人に対する望まれる姿勢・態度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ham ab</cp:lastModifiedBy>
  <cp:revision>1080</cp:revision>
  <cp:lastPrinted>2021-03-03T01:29:37Z</cp:lastPrinted>
  <dcterms:created xsi:type="dcterms:W3CDTF">2004-06-29T16:14:50Z</dcterms:created>
  <dcterms:modified xsi:type="dcterms:W3CDTF">2023-10-26T16:31:51Z</dcterms:modified>
</cp:coreProperties>
</file>